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customXml/itemProps6.xml" ContentType="application/vnd.openxmlformats-officedocument.customXmlPropertie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tags/tag68.xml" ContentType="application/vnd.openxmlformats-officedocument.presentationml.tags+xml"/>
  <Override PartName="/ppt/tags/tag77.xml" ContentType="application/vnd.openxmlformats-officedocument.presentationml.tags+xml"/>
  <Override PartName="/ppt/tags/tag86.xml" ContentType="application/vnd.openxmlformats-officedocument.presentationml.tags+xml"/>
  <Override PartName="/ppt/tags/tag88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customXml/itemProps7.xml" ContentType="application/vnd.openxmlformats-officedocument.customXmlPropertie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customXml/itemProps5.xml" ContentType="application/vnd.openxmlformats-officedocument.customXmlPropertie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8"/>
  </p:sldMasterIdLst>
  <p:notesMasterIdLst>
    <p:notesMasterId r:id="rId19"/>
  </p:notesMasterIdLst>
  <p:handoutMasterIdLst>
    <p:handoutMasterId r:id="rId20"/>
  </p:handoutMasterIdLst>
  <p:sldIdLst>
    <p:sldId id="402" r:id="rId9"/>
    <p:sldId id="400" r:id="rId10"/>
    <p:sldId id="404" r:id="rId11"/>
    <p:sldId id="423" r:id="rId12"/>
    <p:sldId id="424" r:id="rId13"/>
    <p:sldId id="425" r:id="rId14"/>
    <p:sldId id="373" r:id="rId15"/>
    <p:sldId id="378" r:id="rId16"/>
    <p:sldId id="379" r:id="rId17"/>
    <p:sldId id="426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866" userDrawn="1">
          <p15:clr>
            <a:srgbClr val="A4A3A4"/>
          </p15:clr>
        </p15:guide>
        <p15:guide id="2" orient="horz" pos="1464" userDrawn="1">
          <p15:clr>
            <a:srgbClr val="A4A3A4"/>
          </p15:clr>
        </p15:guide>
        <p15:guide id="3" orient="horz" pos="27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8B3A0"/>
    <a:srgbClr val="CBCDCF"/>
    <a:srgbClr val="E03646"/>
    <a:srgbClr val="D9D9D9"/>
    <a:srgbClr val="9CC4AE"/>
    <a:srgbClr val="6562B4"/>
    <a:srgbClr val="393A3F"/>
    <a:srgbClr val="1B9C77"/>
    <a:srgbClr val="1F2629"/>
    <a:srgbClr val="6562B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45" autoAdjust="0"/>
  </p:normalViewPr>
  <p:slideViewPr>
    <p:cSldViewPr snapToGrid="0" showGuides="1">
      <p:cViewPr>
        <p:scale>
          <a:sx n="125" d="100"/>
          <a:sy n="125" d="100"/>
        </p:scale>
        <p:origin x="-1224" y="-354"/>
      </p:cViewPr>
      <p:guideLst>
        <p:guide orient="horz" pos="1464"/>
        <p:guide orient="horz" pos="2791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1AE7C65B-F652-4AD3-BC46-E030D41D6AAA}" type="datetimeFigureOut">
              <a:rPr lang="zh-CN" altLang="en-US"/>
              <a:pPr>
                <a:defRPr/>
              </a:pPr>
              <a:t>2026/1/13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F9124D2B-9F36-4F3E-B7A9-D02D5CF25E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FCF04E3-A82E-46BF-9886-F7D0698CC0F0}" type="datetimeFigureOut">
              <a:rPr lang="zh-CN" altLang="en-US"/>
              <a:pPr>
                <a:defRPr/>
              </a:pPr>
              <a:t>2026/1/13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6B66FC2-139E-4734-9B02-47BAD901E8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7DB5E-3956-4803-95FF-1622C4B83F5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7DB5E-3956-4803-95FF-1622C4B83F5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7DB5E-3956-4803-95FF-1622C4B83F5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7DB5E-3956-4803-95FF-1622C4B83F5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8540751" y="4771644"/>
            <a:ext cx="419100" cy="250031"/>
          </a:xfrm>
        </p:spPr>
        <p:txBody>
          <a:bodyPr lIns="71579" tIns="35790" rIns="71579" bIns="35790"/>
          <a:lstStyle>
            <a:lvl1pPr>
              <a:defRPr>
                <a:latin typeface="+mj-ea"/>
                <a:ea typeface="+mj-ea"/>
              </a:defRPr>
            </a:lvl1pPr>
          </a:lstStyle>
          <a:p>
            <a:fld id="{B459A374-4827-49F7-92EF-E73B2944A68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213296"/>
            <a:ext cx="465132" cy="372325"/>
            <a:chOff x="0" y="339184"/>
            <a:chExt cx="543865" cy="547226"/>
          </a:xfrm>
        </p:grpSpPr>
        <p:sp>
          <p:nvSpPr>
            <p:cNvPr id="15" name="矩形 14"/>
            <p:cNvSpPr/>
            <p:nvPr/>
          </p:nvSpPr>
          <p:spPr>
            <a:xfrm>
              <a:off x="0" y="339184"/>
              <a:ext cx="543865" cy="440560"/>
            </a:xfrm>
            <a:prstGeom prst="rect">
              <a:avLst/>
            </a:prstGeom>
            <a:solidFill>
              <a:srgbClr val="4AA6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+mj-ea"/>
                <a:ea typeface="+mj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821981"/>
              <a:ext cx="543865" cy="64429"/>
            </a:xfrm>
            <a:prstGeom prst="rect">
              <a:avLst/>
            </a:prstGeom>
            <a:solidFill>
              <a:srgbClr val="4AA6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+mj-ea"/>
                <a:ea typeface="+mj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6928" y="195816"/>
            <a:ext cx="1892922" cy="40728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35513" y="197406"/>
            <a:ext cx="5757237" cy="404107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25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943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89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83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77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723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672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61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55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标题</a:t>
            </a:r>
            <a:endParaRPr lang="en-US" altLang="zh-CN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slow">
    <p:wip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36.png"/><Relationship Id="rId5" Type="http://schemas.openxmlformats.org/officeDocument/2006/relationships/tags" Target="../tags/tag94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93.xml"/><Relationship Id="rId9" Type="http://schemas.openxmlformats.org/officeDocument/2006/relationships/tags" Target="../tags/tag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5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notesSlide" Target="../notesSlides/notesSlide3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image" Target="../media/image15.png"/><Relationship Id="rId3" Type="http://schemas.openxmlformats.org/officeDocument/2006/relationships/tags" Target="../tags/tag33.xml"/><Relationship Id="rId21" Type="http://schemas.openxmlformats.org/officeDocument/2006/relationships/tags" Target="../tags/tag51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notesSlide" Target="../notesSlides/notesSlide4.xml"/><Relationship Id="rId33" Type="http://schemas.openxmlformats.org/officeDocument/2006/relationships/image" Target="../media/image22.png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image" Target="../media/image18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slideLayout" Target="../slideLayouts/slideLayout12.xml"/><Relationship Id="rId32" Type="http://schemas.openxmlformats.org/officeDocument/2006/relationships/image" Target="../media/image21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image" Target="../media/image17.png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image" Target="../media/image20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image" Target="../media/image16.jpeg"/><Relationship Id="rId30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image" Target="../media/image24.png"/><Relationship Id="rId3" Type="http://schemas.openxmlformats.org/officeDocument/2006/relationships/tags" Target="../tags/tag56.xml"/><Relationship Id="rId21" Type="http://schemas.openxmlformats.org/officeDocument/2006/relationships/image" Target="../media/image27.png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image" Target="../media/image23.png"/><Relationship Id="rId2" Type="http://schemas.openxmlformats.org/officeDocument/2006/relationships/tags" Target="../tags/tag55.xml"/><Relationship Id="rId16" Type="http://schemas.openxmlformats.org/officeDocument/2006/relationships/slideLayout" Target="../slideLayouts/slideLayout12.xml"/><Relationship Id="rId20" Type="http://schemas.openxmlformats.org/officeDocument/2006/relationships/image" Target="../media/image26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image" Target="../media/image29.png"/><Relationship Id="rId10" Type="http://schemas.openxmlformats.org/officeDocument/2006/relationships/tags" Target="../tags/tag63.xml"/><Relationship Id="rId19" Type="http://schemas.openxmlformats.org/officeDocument/2006/relationships/image" Target="../media/image25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31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30.png"/><Relationship Id="rId5" Type="http://schemas.openxmlformats.org/officeDocument/2006/relationships/tags" Target="../tags/tag73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72.xml"/><Relationship Id="rId9" Type="http://schemas.openxmlformats.org/officeDocument/2006/relationships/tags" Target="../tags/tag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image" Target="../media/image35.png"/><Relationship Id="rId2" Type="http://schemas.openxmlformats.org/officeDocument/2006/relationships/tags" Target="../tags/tag79.xml"/><Relationship Id="rId16" Type="http://schemas.openxmlformats.org/officeDocument/2006/relationships/image" Target="../media/image34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image" Target="../media/image33.png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6162077" y="2028824"/>
            <a:ext cx="3944942" cy="4077695"/>
            <a:chOff x="8216102" y="2705099"/>
            <a:chExt cx="5259922" cy="5436926"/>
          </a:xfrm>
        </p:grpSpPr>
        <p:sp>
          <p:nvSpPr>
            <p:cNvPr id="79" name="任意多边形: 形状 78"/>
            <p:cNvSpPr/>
            <p:nvPr/>
          </p:nvSpPr>
          <p:spPr>
            <a:xfrm rot="2700000">
              <a:off x="10907976" y="3603451"/>
              <a:ext cx="2568048" cy="2568048"/>
            </a:xfrm>
            <a:custGeom>
              <a:avLst/>
              <a:gdLst>
                <a:gd name="connsiteX0" fmla="*/ 0 w 2568048"/>
                <a:gd name="connsiteY0" fmla="*/ 0 h 2568048"/>
                <a:gd name="connsiteX1" fmla="*/ 2568048 w 2568048"/>
                <a:gd name="connsiteY1" fmla="*/ 2568048 h 2568048"/>
                <a:gd name="connsiteX2" fmla="*/ 0 w 2568048"/>
                <a:gd name="connsiteY2" fmla="*/ 2568048 h 256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8" h="2568048">
                  <a:moveTo>
                    <a:pt x="0" y="0"/>
                  </a:moveTo>
                  <a:lnTo>
                    <a:pt x="2568048" y="2568048"/>
                  </a:lnTo>
                  <a:lnTo>
                    <a:pt x="0" y="256804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  <p:sp>
          <p:nvSpPr>
            <p:cNvPr id="81" name="任意多边形: 形状 80"/>
            <p:cNvSpPr/>
            <p:nvPr/>
          </p:nvSpPr>
          <p:spPr>
            <a:xfrm rot="2700000">
              <a:off x="8937451" y="5573976"/>
              <a:ext cx="2568049" cy="2568049"/>
            </a:xfrm>
            <a:custGeom>
              <a:avLst/>
              <a:gdLst>
                <a:gd name="connsiteX0" fmla="*/ 0 w 2568049"/>
                <a:gd name="connsiteY0" fmla="*/ 0 h 2568049"/>
                <a:gd name="connsiteX1" fmla="*/ 2568049 w 2568049"/>
                <a:gd name="connsiteY1" fmla="*/ 0 h 2568049"/>
                <a:gd name="connsiteX2" fmla="*/ 0 w 2568049"/>
                <a:gd name="connsiteY2" fmla="*/ 2568049 h 256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9" h="2568049">
                  <a:moveTo>
                    <a:pt x="0" y="0"/>
                  </a:moveTo>
                  <a:lnTo>
                    <a:pt x="2568049" y="0"/>
                  </a:lnTo>
                  <a:lnTo>
                    <a:pt x="0" y="256804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  <p:sp>
          <p:nvSpPr>
            <p:cNvPr id="83" name="矩形 82"/>
            <p:cNvSpPr/>
            <p:nvPr/>
          </p:nvSpPr>
          <p:spPr>
            <a:xfrm rot="2700000">
              <a:off x="8216102" y="2705099"/>
              <a:ext cx="2349500" cy="234950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593725" y="80518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gradFill>
                  <a:gsLst>
                    <a:gs pos="100000">
                      <a:schemeClr val="accent2">
                        <a:alpha val="10000"/>
                      </a:schemeClr>
                    </a:gs>
                    <a:gs pos="0">
                      <a:schemeClr val="accent1">
                        <a:alpha val="1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苹方 特粗" panose="020B0800000000000000" pitchFamily="34" charset="-122"/>
                <a:ea typeface="苹方 特粗" panose="020B0800000000000000" pitchFamily="34" charset="-122"/>
              </a:defRPr>
            </a:lvl1pPr>
          </a:lstStyle>
          <a:p>
            <a:pPr algn="ctr"/>
            <a:r>
              <a:rPr lang="en-US" altLang="zh-CN" sz="1800" dirty="0"/>
              <a:t>CONTENTS</a:t>
            </a:r>
            <a:endParaRPr lang="zh-CN" altLang="en-US" sz="1800" dirty="0"/>
          </a:p>
        </p:txBody>
      </p:sp>
      <p:grpSp>
        <p:nvGrpSpPr>
          <p:cNvPr id="41" name="组合 40"/>
          <p:cNvGrpSpPr/>
          <p:nvPr/>
        </p:nvGrpSpPr>
        <p:grpSpPr>
          <a:xfrm>
            <a:off x="1362825" y="1293064"/>
            <a:ext cx="2016602" cy="598102"/>
            <a:chOff x="252318" y="5042115"/>
            <a:chExt cx="2688802" cy="797469"/>
          </a:xfrm>
        </p:grpSpPr>
        <p:sp>
          <p:nvSpPr>
            <p:cNvPr id="42" name="文本框 41"/>
            <p:cNvSpPr txBox="1"/>
            <p:nvPr/>
          </p:nvSpPr>
          <p:spPr>
            <a:xfrm>
              <a:off x="252318" y="5042115"/>
              <a:ext cx="2097848" cy="52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背景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2318" y="5502611"/>
              <a:ext cx="2688802" cy="336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Light"/>
                  <a:ea typeface="思源黑体 CN Normal"/>
                  <a:cs typeface="+mn-cs"/>
                </a:rPr>
                <a:t>Background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62825" y="2191757"/>
            <a:ext cx="1731010" cy="598170"/>
            <a:chOff x="3463778" y="5042115"/>
            <a:chExt cx="2308013" cy="797559"/>
          </a:xfrm>
        </p:grpSpPr>
        <p:sp>
          <p:nvSpPr>
            <p:cNvPr id="45" name="文本框 44"/>
            <p:cNvSpPr txBox="1"/>
            <p:nvPr/>
          </p:nvSpPr>
          <p:spPr>
            <a:xfrm>
              <a:off x="3463778" y="5042115"/>
              <a:ext cx="2133600" cy="52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自助机设备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463778" y="5502701"/>
              <a:ext cx="2308013" cy="336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Light"/>
                  <a:ea typeface="思源黑体 CN Normal"/>
                  <a:cs typeface="+mn-cs"/>
                </a:rPr>
                <a:t>Self-service equipment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362825" y="3090451"/>
            <a:ext cx="1669080" cy="598102"/>
            <a:chOff x="6415513" y="5042115"/>
            <a:chExt cx="2225440" cy="797469"/>
          </a:xfrm>
        </p:grpSpPr>
        <p:sp>
          <p:nvSpPr>
            <p:cNvPr id="51" name="文本框 50"/>
            <p:cNvSpPr txBox="1"/>
            <p:nvPr/>
          </p:nvSpPr>
          <p:spPr>
            <a:xfrm>
              <a:off x="6415513" y="5042115"/>
              <a:ext cx="2094208" cy="52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8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sym typeface="+mn-ea"/>
                </a:rPr>
                <a:t>打印流程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415513" y="5502611"/>
              <a:ext cx="2225440" cy="336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5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Light"/>
                  <a:ea typeface="思源黑体 CN Normal"/>
                  <a:sym typeface="+mn-ea"/>
                </a:rPr>
                <a:t>Print process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362825" y="3989144"/>
            <a:ext cx="1731645" cy="598102"/>
            <a:chOff x="9459088" y="5042115"/>
            <a:chExt cx="2308860" cy="797469"/>
          </a:xfrm>
        </p:grpSpPr>
        <p:sp>
          <p:nvSpPr>
            <p:cNvPr id="54" name="文本框 53"/>
            <p:cNvSpPr txBox="1"/>
            <p:nvPr/>
          </p:nvSpPr>
          <p:spPr>
            <a:xfrm>
              <a:off x="9459088" y="5042115"/>
              <a:ext cx="2308860" cy="54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7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系统功能</a:t>
              </a:r>
              <a:endParaRPr kumimoji="0" lang="en-US" altLang="zh-CN" sz="1875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9459088" y="5502611"/>
              <a:ext cx="1928094" cy="336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Light"/>
                  <a:ea typeface="思源黑体 CN Normal"/>
                  <a:cs typeface="+mn-cs"/>
                </a:rPr>
                <a:t>system function</a:t>
              </a:r>
            </a:p>
          </p:txBody>
        </p:sp>
      </p:grpSp>
      <p:sp>
        <p:nvSpPr>
          <p:cNvPr id="59" name="任意多边形: 形状 58"/>
          <p:cNvSpPr/>
          <p:nvPr/>
        </p:nvSpPr>
        <p:spPr>
          <a:xfrm>
            <a:off x="526256" y="1333214"/>
            <a:ext cx="452396" cy="499481"/>
          </a:xfrm>
          <a:custGeom>
            <a:avLst/>
            <a:gdLst>
              <a:gd name="connsiteX0" fmla="*/ 867754 w 1735508"/>
              <a:gd name="connsiteY0" fmla="*/ 0 h 1916136"/>
              <a:gd name="connsiteX1" fmla="*/ 1009769 w 1735508"/>
              <a:gd name="connsiteY1" fmla="*/ 38065 h 1916136"/>
              <a:gd name="connsiteX2" fmla="*/ 1593493 w 1735508"/>
              <a:gd name="connsiteY2" fmla="*/ 375078 h 1916136"/>
              <a:gd name="connsiteX3" fmla="*/ 1735508 w 1735508"/>
              <a:gd name="connsiteY3" fmla="*/ 621055 h 1916136"/>
              <a:gd name="connsiteX4" fmla="*/ 1735508 w 1735508"/>
              <a:gd name="connsiteY4" fmla="*/ 1295082 h 1916136"/>
              <a:gd name="connsiteX5" fmla="*/ 1593493 w 1735508"/>
              <a:gd name="connsiteY5" fmla="*/ 1541059 h 1916136"/>
              <a:gd name="connsiteX6" fmla="*/ 1009769 w 1735508"/>
              <a:gd name="connsiteY6" fmla="*/ 1878072 h 1916136"/>
              <a:gd name="connsiteX7" fmla="*/ 725739 w 1735508"/>
              <a:gd name="connsiteY7" fmla="*/ 1878072 h 1916136"/>
              <a:gd name="connsiteX8" fmla="*/ 142016 w 1735508"/>
              <a:gd name="connsiteY8" fmla="*/ 1541059 h 1916136"/>
              <a:gd name="connsiteX9" fmla="*/ 0 w 1735508"/>
              <a:gd name="connsiteY9" fmla="*/ 1295082 h 1916136"/>
              <a:gd name="connsiteX10" fmla="*/ 0 w 1735508"/>
              <a:gd name="connsiteY10" fmla="*/ 621055 h 1916136"/>
              <a:gd name="connsiteX11" fmla="*/ 142016 w 1735508"/>
              <a:gd name="connsiteY11" fmla="*/ 375078 h 1916136"/>
              <a:gd name="connsiteX12" fmla="*/ 725739 w 1735508"/>
              <a:gd name="connsiteY12" fmla="*/ 38065 h 1916136"/>
              <a:gd name="connsiteX13" fmla="*/ 867754 w 1735508"/>
              <a:gd name="connsiteY13" fmla="*/ 0 h 191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35508" h="1916136">
                <a:moveTo>
                  <a:pt x="867754" y="0"/>
                </a:moveTo>
                <a:cubicBezTo>
                  <a:pt x="916785" y="0"/>
                  <a:pt x="965816" y="12688"/>
                  <a:pt x="1009769" y="38065"/>
                </a:cubicBezTo>
                <a:lnTo>
                  <a:pt x="1593493" y="375078"/>
                </a:lnTo>
                <a:cubicBezTo>
                  <a:pt x="1681401" y="425831"/>
                  <a:pt x="1735508" y="519549"/>
                  <a:pt x="1735508" y="621055"/>
                </a:cubicBezTo>
                <a:lnTo>
                  <a:pt x="1735508" y="1295082"/>
                </a:lnTo>
                <a:cubicBezTo>
                  <a:pt x="1735508" y="1396589"/>
                  <a:pt x="1681401" y="1490306"/>
                  <a:pt x="1593493" y="1541059"/>
                </a:cubicBezTo>
                <a:lnTo>
                  <a:pt x="1009769" y="1878072"/>
                </a:lnTo>
                <a:cubicBezTo>
                  <a:pt x="921862" y="1928825"/>
                  <a:pt x="813646" y="1928825"/>
                  <a:pt x="725739" y="1878072"/>
                </a:cubicBezTo>
                <a:lnTo>
                  <a:pt x="142016" y="1541059"/>
                </a:lnTo>
                <a:cubicBezTo>
                  <a:pt x="54108" y="1490306"/>
                  <a:pt x="0" y="1396589"/>
                  <a:pt x="0" y="1295082"/>
                </a:cubicBezTo>
                <a:lnTo>
                  <a:pt x="0" y="621055"/>
                </a:lnTo>
                <a:cubicBezTo>
                  <a:pt x="0" y="519549"/>
                  <a:pt x="54108" y="425831"/>
                  <a:pt x="142016" y="375078"/>
                </a:cubicBezTo>
                <a:lnTo>
                  <a:pt x="725739" y="38065"/>
                </a:lnTo>
                <a:cubicBezTo>
                  <a:pt x="769693" y="12688"/>
                  <a:pt x="818724" y="0"/>
                  <a:pt x="867754" y="0"/>
                </a:cubicBezTo>
                <a:close/>
              </a:path>
            </a:pathLst>
          </a:cu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>
            <a:noFill/>
          </a:ln>
          <a:effectLst>
            <a:outerShdw blurRad="241300" dist="114300" dir="5400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 sz="975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2" name="任意多边形: 形状 61"/>
          <p:cNvSpPr/>
          <p:nvPr/>
        </p:nvSpPr>
        <p:spPr>
          <a:xfrm>
            <a:off x="526256" y="2225667"/>
            <a:ext cx="452396" cy="499481"/>
          </a:xfrm>
          <a:custGeom>
            <a:avLst/>
            <a:gdLst>
              <a:gd name="connsiteX0" fmla="*/ 867754 w 1735508"/>
              <a:gd name="connsiteY0" fmla="*/ 0 h 1916136"/>
              <a:gd name="connsiteX1" fmla="*/ 1009769 w 1735508"/>
              <a:gd name="connsiteY1" fmla="*/ 38065 h 1916136"/>
              <a:gd name="connsiteX2" fmla="*/ 1593493 w 1735508"/>
              <a:gd name="connsiteY2" fmla="*/ 375078 h 1916136"/>
              <a:gd name="connsiteX3" fmla="*/ 1735508 w 1735508"/>
              <a:gd name="connsiteY3" fmla="*/ 621055 h 1916136"/>
              <a:gd name="connsiteX4" fmla="*/ 1735508 w 1735508"/>
              <a:gd name="connsiteY4" fmla="*/ 1295082 h 1916136"/>
              <a:gd name="connsiteX5" fmla="*/ 1593493 w 1735508"/>
              <a:gd name="connsiteY5" fmla="*/ 1541059 h 1916136"/>
              <a:gd name="connsiteX6" fmla="*/ 1009769 w 1735508"/>
              <a:gd name="connsiteY6" fmla="*/ 1878072 h 1916136"/>
              <a:gd name="connsiteX7" fmla="*/ 725739 w 1735508"/>
              <a:gd name="connsiteY7" fmla="*/ 1878072 h 1916136"/>
              <a:gd name="connsiteX8" fmla="*/ 142016 w 1735508"/>
              <a:gd name="connsiteY8" fmla="*/ 1541059 h 1916136"/>
              <a:gd name="connsiteX9" fmla="*/ 0 w 1735508"/>
              <a:gd name="connsiteY9" fmla="*/ 1295082 h 1916136"/>
              <a:gd name="connsiteX10" fmla="*/ 0 w 1735508"/>
              <a:gd name="connsiteY10" fmla="*/ 621055 h 1916136"/>
              <a:gd name="connsiteX11" fmla="*/ 142016 w 1735508"/>
              <a:gd name="connsiteY11" fmla="*/ 375078 h 1916136"/>
              <a:gd name="connsiteX12" fmla="*/ 725739 w 1735508"/>
              <a:gd name="connsiteY12" fmla="*/ 38065 h 1916136"/>
              <a:gd name="connsiteX13" fmla="*/ 867754 w 1735508"/>
              <a:gd name="connsiteY13" fmla="*/ 0 h 191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35508" h="1916136">
                <a:moveTo>
                  <a:pt x="867754" y="0"/>
                </a:moveTo>
                <a:cubicBezTo>
                  <a:pt x="916785" y="0"/>
                  <a:pt x="965816" y="12688"/>
                  <a:pt x="1009769" y="38065"/>
                </a:cubicBezTo>
                <a:lnTo>
                  <a:pt x="1593493" y="375078"/>
                </a:lnTo>
                <a:cubicBezTo>
                  <a:pt x="1681401" y="425831"/>
                  <a:pt x="1735508" y="519549"/>
                  <a:pt x="1735508" y="621055"/>
                </a:cubicBezTo>
                <a:lnTo>
                  <a:pt x="1735508" y="1295082"/>
                </a:lnTo>
                <a:cubicBezTo>
                  <a:pt x="1735508" y="1396589"/>
                  <a:pt x="1681401" y="1490306"/>
                  <a:pt x="1593493" y="1541059"/>
                </a:cubicBezTo>
                <a:lnTo>
                  <a:pt x="1009769" y="1878072"/>
                </a:lnTo>
                <a:cubicBezTo>
                  <a:pt x="921862" y="1928825"/>
                  <a:pt x="813646" y="1928825"/>
                  <a:pt x="725739" y="1878072"/>
                </a:cubicBezTo>
                <a:lnTo>
                  <a:pt x="142016" y="1541059"/>
                </a:lnTo>
                <a:cubicBezTo>
                  <a:pt x="54108" y="1490306"/>
                  <a:pt x="0" y="1396589"/>
                  <a:pt x="0" y="1295082"/>
                </a:cubicBezTo>
                <a:lnTo>
                  <a:pt x="0" y="621055"/>
                </a:lnTo>
                <a:cubicBezTo>
                  <a:pt x="0" y="519549"/>
                  <a:pt x="54108" y="425831"/>
                  <a:pt x="142016" y="375078"/>
                </a:cubicBezTo>
                <a:lnTo>
                  <a:pt x="725739" y="38065"/>
                </a:lnTo>
                <a:cubicBezTo>
                  <a:pt x="769693" y="12688"/>
                  <a:pt x="818724" y="0"/>
                  <a:pt x="867754" y="0"/>
                </a:cubicBezTo>
                <a:close/>
              </a:path>
            </a:pathLst>
          </a:cu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241300" dist="114300" dir="5400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975"/>
          </a:p>
        </p:txBody>
      </p:sp>
      <p:sp>
        <p:nvSpPr>
          <p:cNvPr id="63" name="任意多边形: 形状 62"/>
          <p:cNvSpPr/>
          <p:nvPr/>
        </p:nvSpPr>
        <p:spPr>
          <a:xfrm>
            <a:off x="521494" y="3118121"/>
            <a:ext cx="452396" cy="499481"/>
          </a:xfrm>
          <a:custGeom>
            <a:avLst/>
            <a:gdLst>
              <a:gd name="connsiteX0" fmla="*/ 867754 w 1735508"/>
              <a:gd name="connsiteY0" fmla="*/ 0 h 1916136"/>
              <a:gd name="connsiteX1" fmla="*/ 1009769 w 1735508"/>
              <a:gd name="connsiteY1" fmla="*/ 38065 h 1916136"/>
              <a:gd name="connsiteX2" fmla="*/ 1593493 w 1735508"/>
              <a:gd name="connsiteY2" fmla="*/ 375078 h 1916136"/>
              <a:gd name="connsiteX3" fmla="*/ 1735508 w 1735508"/>
              <a:gd name="connsiteY3" fmla="*/ 621055 h 1916136"/>
              <a:gd name="connsiteX4" fmla="*/ 1735508 w 1735508"/>
              <a:gd name="connsiteY4" fmla="*/ 1295082 h 1916136"/>
              <a:gd name="connsiteX5" fmla="*/ 1593493 w 1735508"/>
              <a:gd name="connsiteY5" fmla="*/ 1541059 h 1916136"/>
              <a:gd name="connsiteX6" fmla="*/ 1009769 w 1735508"/>
              <a:gd name="connsiteY6" fmla="*/ 1878072 h 1916136"/>
              <a:gd name="connsiteX7" fmla="*/ 725739 w 1735508"/>
              <a:gd name="connsiteY7" fmla="*/ 1878072 h 1916136"/>
              <a:gd name="connsiteX8" fmla="*/ 142016 w 1735508"/>
              <a:gd name="connsiteY8" fmla="*/ 1541059 h 1916136"/>
              <a:gd name="connsiteX9" fmla="*/ 0 w 1735508"/>
              <a:gd name="connsiteY9" fmla="*/ 1295082 h 1916136"/>
              <a:gd name="connsiteX10" fmla="*/ 0 w 1735508"/>
              <a:gd name="connsiteY10" fmla="*/ 621055 h 1916136"/>
              <a:gd name="connsiteX11" fmla="*/ 142016 w 1735508"/>
              <a:gd name="connsiteY11" fmla="*/ 375078 h 1916136"/>
              <a:gd name="connsiteX12" fmla="*/ 725739 w 1735508"/>
              <a:gd name="connsiteY12" fmla="*/ 38065 h 1916136"/>
              <a:gd name="connsiteX13" fmla="*/ 867754 w 1735508"/>
              <a:gd name="connsiteY13" fmla="*/ 0 h 191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35508" h="1916136">
                <a:moveTo>
                  <a:pt x="867754" y="0"/>
                </a:moveTo>
                <a:cubicBezTo>
                  <a:pt x="916785" y="0"/>
                  <a:pt x="965816" y="12688"/>
                  <a:pt x="1009769" y="38065"/>
                </a:cubicBezTo>
                <a:lnTo>
                  <a:pt x="1593493" y="375078"/>
                </a:lnTo>
                <a:cubicBezTo>
                  <a:pt x="1681401" y="425831"/>
                  <a:pt x="1735508" y="519549"/>
                  <a:pt x="1735508" y="621055"/>
                </a:cubicBezTo>
                <a:lnTo>
                  <a:pt x="1735508" y="1295082"/>
                </a:lnTo>
                <a:cubicBezTo>
                  <a:pt x="1735508" y="1396589"/>
                  <a:pt x="1681401" y="1490306"/>
                  <a:pt x="1593493" y="1541059"/>
                </a:cubicBezTo>
                <a:lnTo>
                  <a:pt x="1009769" y="1878072"/>
                </a:lnTo>
                <a:cubicBezTo>
                  <a:pt x="921862" y="1928825"/>
                  <a:pt x="813646" y="1928825"/>
                  <a:pt x="725739" y="1878072"/>
                </a:cubicBezTo>
                <a:lnTo>
                  <a:pt x="142016" y="1541059"/>
                </a:lnTo>
                <a:cubicBezTo>
                  <a:pt x="54108" y="1490306"/>
                  <a:pt x="0" y="1396589"/>
                  <a:pt x="0" y="1295082"/>
                </a:cubicBezTo>
                <a:lnTo>
                  <a:pt x="0" y="621055"/>
                </a:lnTo>
                <a:cubicBezTo>
                  <a:pt x="0" y="519549"/>
                  <a:pt x="54108" y="425831"/>
                  <a:pt x="142016" y="375078"/>
                </a:cubicBezTo>
                <a:lnTo>
                  <a:pt x="725739" y="38065"/>
                </a:lnTo>
                <a:cubicBezTo>
                  <a:pt x="769693" y="12688"/>
                  <a:pt x="818724" y="0"/>
                  <a:pt x="867754" y="0"/>
                </a:cubicBezTo>
                <a:close/>
              </a:path>
            </a:pathLst>
          </a:cu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>
            <a:noFill/>
          </a:ln>
          <a:effectLst>
            <a:outerShdw blurRad="241300" dist="114300" dir="5400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endParaRPr lang="zh-CN" altLang="en-US" sz="975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sp>
        <p:nvSpPr>
          <p:cNvPr id="64" name="任意多边形: 形状 63"/>
          <p:cNvSpPr/>
          <p:nvPr/>
        </p:nvSpPr>
        <p:spPr>
          <a:xfrm>
            <a:off x="521494" y="4010575"/>
            <a:ext cx="452396" cy="499481"/>
          </a:xfrm>
          <a:custGeom>
            <a:avLst/>
            <a:gdLst>
              <a:gd name="connsiteX0" fmla="*/ 867754 w 1735508"/>
              <a:gd name="connsiteY0" fmla="*/ 0 h 1916136"/>
              <a:gd name="connsiteX1" fmla="*/ 1009769 w 1735508"/>
              <a:gd name="connsiteY1" fmla="*/ 38065 h 1916136"/>
              <a:gd name="connsiteX2" fmla="*/ 1593493 w 1735508"/>
              <a:gd name="connsiteY2" fmla="*/ 375078 h 1916136"/>
              <a:gd name="connsiteX3" fmla="*/ 1735508 w 1735508"/>
              <a:gd name="connsiteY3" fmla="*/ 621055 h 1916136"/>
              <a:gd name="connsiteX4" fmla="*/ 1735508 w 1735508"/>
              <a:gd name="connsiteY4" fmla="*/ 1295082 h 1916136"/>
              <a:gd name="connsiteX5" fmla="*/ 1593493 w 1735508"/>
              <a:gd name="connsiteY5" fmla="*/ 1541059 h 1916136"/>
              <a:gd name="connsiteX6" fmla="*/ 1009769 w 1735508"/>
              <a:gd name="connsiteY6" fmla="*/ 1878072 h 1916136"/>
              <a:gd name="connsiteX7" fmla="*/ 725739 w 1735508"/>
              <a:gd name="connsiteY7" fmla="*/ 1878072 h 1916136"/>
              <a:gd name="connsiteX8" fmla="*/ 142016 w 1735508"/>
              <a:gd name="connsiteY8" fmla="*/ 1541059 h 1916136"/>
              <a:gd name="connsiteX9" fmla="*/ 0 w 1735508"/>
              <a:gd name="connsiteY9" fmla="*/ 1295082 h 1916136"/>
              <a:gd name="connsiteX10" fmla="*/ 0 w 1735508"/>
              <a:gd name="connsiteY10" fmla="*/ 621055 h 1916136"/>
              <a:gd name="connsiteX11" fmla="*/ 142016 w 1735508"/>
              <a:gd name="connsiteY11" fmla="*/ 375078 h 1916136"/>
              <a:gd name="connsiteX12" fmla="*/ 725739 w 1735508"/>
              <a:gd name="connsiteY12" fmla="*/ 38065 h 1916136"/>
              <a:gd name="connsiteX13" fmla="*/ 867754 w 1735508"/>
              <a:gd name="connsiteY13" fmla="*/ 0 h 191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35508" h="1916136">
                <a:moveTo>
                  <a:pt x="867754" y="0"/>
                </a:moveTo>
                <a:cubicBezTo>
                  <a:pt x="916785" y="0"/>
                  <a:pt x="965816" y="12688"/>
                  <a:pt x="1009769" y="38065"/>
                </a:cubicBezTo>
                <a:lnTo>
                  <a:pt x="1593493" y="375078"/>
                </a:lnTo>
                <a:cubicBezTo>
                  <a:pt x="1681401" y="425831"/>
                  <a:pt x="1735508" y="519549"/>
                  <a:pt x="1735508" y="621055"/>
                </a:cubicBezTo>
                <a:lnTo>
                  <a:pt x="1735508" y="1295082"/>
                </a:lnTo>
                <a:cubicBezTo>
                  <a:pt x="1735508" y="1396589"/>
                  <a:pt x="1681401" y="1490306"/>
                  <a:pt x="1593493" y="1541059"/>
                </a:cubicBezTo>
                <a:lnTo>
                  <a:pt x="1009769" y="1878072"/>
                </a:lnTo>
                <a:cubicBezTo>
                  <a:pt x="921862" y="1928825"/>
                  <a:pt x="813646" y="1928825"/>
                  <a:pt x="725739" y="1878072"/>
                </a:cubicBezTo>
                <a:lnTo>
                  <a:pt x="142016" y="1541059"/>
                </a:lnTo>
                <a:cubicBezTo>
                  <a:pt x="54108" y="1490306"/>
                  <a:pt x="0" y="1396589"/>
                  <a:pt x="0" y="1295082"/>
                </a:cubicBezTo>
                <a:lnTo>
                  <a:pt x="0" y="621055"/>
                </a:lnTo>
                <a:cubicBezTo>
                  <a:pt x="0" y="519549"/>
                  <a:pt x="54108" y="425831"/>
                  <a:pt x="142016" y="375078"/>
                </a:cubicBezTo>
                <a:lnTo>
                  <a:pt x="725739" y="38065"/>
                </a:lnTo>
                <a:cubicBezTo>
                  <a:pt x="769693" y="12688"/>
                  <a:pt x="818724" y="0"/>
                  <a:pt x="867754" y="0"/>
                </a:cubicBezTo>
                <a:close/>
              </a:path>
            </a:pathLst>
          </a:cu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241300" dist="114300" dir="5400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975"/>
          </a:p>
        </p:txBody>
      </p:sp>
      <p:sp>
        <p:nvSpPr>
          <p:cNvPr id="65" name="文本框 64"/>
          <p:cNvSpPr txBox="1"/>
          <p:nvPr/>
        </p:nvSpPr>
        <p:spPr>
          <a:xfrm>
            <a:off x="540928" y="1433848"/>
            <a:ext cx="410306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</a:rPr>
              <a:t>01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40928" y="2325366"/>
            <a:ext cx="410306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</a:rPr>
              <a:t>02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40928" y="3218287"/>
            <a:ext cx="410306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</a:rPr>
              <a:t>03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40928" y="4109806"/>
            <a:ext cx="410306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</a:rPr>
              <a:t>04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69" name="任意多边形: 形状 68"/>
          <p:cNvSpPr/>
          <p:nvPr/>
        </p:nvSpPr>
        <p:spPr>
          <a:xfrm>
            <a:off x="1062809" y="1508489"/>
            <a:ext cx="266480" cy="116052"/>
          </a:xfrm>
          <a:custGeom>
            <a:avLst/>
            <a:gdLst>
              <a:gd name="connsiteX0" fmla="*/ 8566 w 977755"/>
              <a:gd name="connsiteY0" fmla="*/ 329059 h 361466"/>
              <a:gd name="connsiteX1" fmla="*/ 15632 w 977755"/>
              <a:gd name="connsiteY1" fmla="*/ 332842 h 361466"/>
              <a:gd name="connsiteX2" fmla="*/ 17060 w 977755"/>
              <a:gd name="connsiteY2" fmla="*/ 337625 h 361466"/>
              <a:gd name="connsiteX3" fmla="*/ 16417 w 977755"/>
              <a:gd name="connsiteY3" fmla="*/ 340979 h 361466"/>
              <a:gd name="connsiteX4" fmla="*/ 15632 w 977755"/>
              <a:gd name="connsiteY4" fmla="*/ 342407 h 361466"/>
              <a:gd name="connsiteX5" fmla="*/ 14633 w 977755"/>
              <a:gd name="connsiteY5" fmla="*/ 343620 h 361466"/>
              <a:gd name="connsiteX6" fmla="*/ 8566 w 977755"/>
              <a:gd name="connsiteY6" fmla="*/ 346119 h 361466"/>
              <a:gd name="connsiteX7" fmla="*/ 6852 w 977755"/>
              <a:gd name="connsiteY7" fmla="*/ 345976 h 361466"/>
              <a:gd name="connsiteX8" fmla="*/ 2498 w 977755"/>
              <a:gd name="connsiteY8" fmla="*/ 343620 h 361466"/>
              <a:gd name="connsiteX9" fmla="*/ 1428 w 977755"/>
              <a:gd name="connsiteY9" fmla="*/ 342336 h 361466"/>
              <a:gd name="connsiteX10" fmla="*/ 642 w 977755"/>
              <a:gd name="connsiteY10" fmla="*/ 340908 h 361466"/>
              <a:gd name="connsiteX11" fmla="*/ 143 w 977755"/>
              <a:gd name="connsiteY11" fmla="*/ 339338 h 361466"/>
              <a:gd name="connsiteX12" fmla="*/ 0 w 977755"/>
              <a:gd name="connsiteY12" fmla="*/ 337625 h 361466"/>
              <a:gd name="connsiteX13" fmla="*/ 143 w 977755"/>
              <a:gd name="connsiteY13" fmla="*/ 335911 h 361466"/>
              <a:gd name="connsiteX14" fmla="*/ 1428 w 977755"/>
              <a:gd name="connsiteY14" fmla="*/ 332842 h 361466"/>
              <a:gd name="connsiteX15" fmla="*/ 2498 w 977755"/>
              <a:gd name="connsiteY15" fmla="*/ 331557 h 361466"/>
              <a:gd name="connsiteX16" fmla="*/ 6852 w 977755"/>
              <a:gd name="connsiteY16" fmla="*/ 329202 h 361466"/>
              <a:gd name="connsiteX17" fmla="*/ 8566 w 977755"/>
              <a:gd name="connsiteY17" fmla="*/ 329059 h 361466"/>
              <a:gd name="connsiteX18" fmla="*/ 86939 w 977755"/>
              <a:gd name="connsiteY18" fmla="*/ 328060 h 361466"/>
              <a:gd name="connsiteX19" fmla="*/ 96433 w 977755"/>
              <a:gd name="connsiteY19" fmla="*/ 337554 h 361466"/>
              <a:gd name="connsiteX20" fmla="*/ 95719 w 977755"/>
              <a:gd name="connsiteY20" fmla="*/ 341265 h 361466"/>
              <a:gd name="connsiteX21" fmla="*/ 93578 w 977755"/>
              <a:gd name="connsiteY21" fmla="*/ 344263 h 361466"/>
              <a:gd name="connsiteX22" fmla="*/ 86868 w 977755"/>
              <a:gd name="connsiteY22" fmla="*/ 347047 h 361466"/>
              <a:gd name="connsiteX23" fmla="*/ 80158 w 977755"/>
              <a:gd name="connsiteY23" fmla="*/ 344263 h 361466"/>
              <a:gd name="connsiteX24" fmla="*/ 78160 w 977755"/>
              <a:gd name="connsiteY24" fmla="*/ 341265 h 361466"/>
              <a:gd name="connsiteX25" fmla="*/ 77446 w 977755"/>
              <a:gd name="connsiteY25" fmla="*/ 337554 h 361466"/>
              <a:gd name="connsiteX26" fmla="*/ 86939 w 977755"/>
              <a:gd name="connsiteY26" fmla="*/ 328060 h 361466"/>
              <a:gd name="connsiteX27" fmla="*/ 243903 w 977755"/>
              <a:gd name="connsiteY27" fmla="*/ 325990 h 361466"/>
              <a:gd name="connsiteX28" fmla="*/ 255538 w 977755"/>
              <a:gd name="connsiteY28" fmla="*/ 337625 h 361466"/>
              <a:gd name="connsiteX29" fmla="*/ 254610 w 977755"/>
              <a:gd name="connsiteY29" fmla="*/ 342122 h 361466"/>
              <a:gd name="connsiteX30" fmla="*/ 252111 w 977755"/>
              <a:gd name="connsiteY30" fmla="*/ 345834 h 361466"/>
              <a:gd name="connsiteX31" fmla="*/ 243903 w 977755"/>
              <a:gd name="connsiteY31" fmla="*/ 349260 h 361466"/>
              <a:gd name="connsiteX32" fmla="*/ 235694 w 977755"/>
              <a:gd name="connsiteY32" fmla="*/ 345834 h 361466"/>
              <a:gd name="connsiteX33" fmla="*/ 233196 w 977755"/>
              <a:gd name="connsiteY33" fmla="*/ 342122 h 361466"/>
              <a:gd name="connsiteX34" fmla="*/ 232268 w 977755"/>
              <a:gd name="connsiteY34" fmla="*/ 337625 h 361466"/>
              <a:gd name="connsiteX35" fmla="*/ 243903 w 977755"/>
              <a:gd name="connsiteY35" fmla="*/ 325990 h 361466"/>
              <a:gd name="connsiteX36" fmla="*/ 322349 w 977755"/>
              <a:gd name="connsiteY36" fmla="*/ 324705 h 361466"/>
              <a:gd name="connsiteX37" fmla="*/ 329559 w 977755"/>
              <a:gd name="connsiteY37" fmla="*/ 326918 h 361466"/>
              <a:gd name="connsiteX38" fmla="*/ 335198 w 977755"/>
              <a:gd name="connsiteY38" fmla="*/ 337625 h 361466"/>
              <a:gd name="connsiteX39" fmla="*/ 334198 w 977755"/>
              <a:gd name="connsiteY39" fmla="*/ 342621 h 361466"/>
              <a:gd name="connsiteX40" fmla="*/ 331414 w 977755"/>
              <a:gd name="connsiteY40" fmla="*/ 346690 h 361466"/>
              <a:gd name="connsiteX41" fmla="*/ 329559 w 977755"/>
              <a:gd name="connsiteY41" fmla="*/ 348260 h 361466"/>
              <a:gd name="connsiteX42" fmla="*/ 322349 w 977755"/>
              <a:gd name="connsiteY42" fmla="*/ 350473 h 361466"/>
              <a:gd name="connsiteX43" fmla="*/ 319780 w 977755"/>
              <a:gd name="connsiteY43" fmla="*/ 350188 h 361466"/>
              <a:gd name="connsiteX44" fmla="*/ 313284 w 977755"/>
              <a:gd name="connsiteY44" fmla="*/ 346690 h 361466"/>
              <a:gd name="connsiteX45" fmla="*/ 310500 w 977755"/>
              <a:gd name="connsiteY45" fmla="*/ 342621 h 361466"/>
              <a:gd name="connsiteX46" fmla="*/ 309501 w 977755"/>
              <a:gd name="connsiteY46" fmla="*/ 337625 h 361466"/>
              <a:gd name="connsiteX47" fmla="*/ 319780 w 977755"/>
              <a:gd name="connsiteY47" fmla="*/ 324990 h 361466"/>
              <a:gd name="connsiteX48" fmla="*/ 322349 w 977755"/>
              <a:gd name="connsiteY48" fmla="*/ 324705 h 361466"/>
              <a:gd name="connsiteX49" fmla="*/ 479098 w 977755"/>
              <a:gd name="connsiteY49" fmla="*/ 321707 h 361466"/>
              <a:gd name="connsiteX50" fmla="*/ 492232 w 977755"/>
              <a:gd name="connsiteY50" fmla="*/ 328702 h 361466"/>
              <a:gd name="connsiteX51" fmla="*/ 494944 w 977755"/>
              <a:gd name="connsiteY51" fmla="*/ 337553 h 361466"/>
              <a:gd name="connsiteX52" fmla="*/ 493731 w 977755"/>
              <a:gd name="connsiteY52" fmla="*/ 343692 h 361466"/>
              <a:gd name="connsiteX53" fmla="*/ 492303 w 977755"/>
              <a:gd name="connsiteY53" fmla="*/ 346404 h 361466"/>
              <a:gd name="connsiteX54" fmla="*/ 490304 w 977755"/>
              <a:gd name="connsiteY54" fmla="*/ 348760 h 361466"/>
              <a:gd name="connsiteX55" fmla="*/ 479098 w 977755"/>
              <a:gd name="connsiteY55" fmla="*/ 353400 h 361466"/>
              <a:gd name="connsiteX56" fmla="*/ 475886 w 977755"/>
              <a:gd name="connsiteY56" fmla="*/ 353043 h 361466"/>
              <a:gd name="connsiteX57" fmla="*/ 467891 w 977755"/>
              <a:gd name="connsiteY57" fmla="*/ 348760 h 361466"/>
              <a:gd name="connsiteX58" fmla="*/ 465964 w 977755"/>
              <a:gd name="connsiteY58" fmla="*/ 346404 h 361466"/>
              <a:gd name="connsiteX59" fmla="*/ 464536 w 977755"/>
              <a:gd name="connsiteY59" fmla="*/ 343692 h 361466"/>
              <a:gd name="connsiteX60" fmla="*/ 463608 w 977755"/>
              <a:gd name="connsiteY60" fmla="*/ 340694 h 361466"/>
              <a:gd name="connsiteX61" fmla="*/ 463323 w 977755"/>
              <a:gd name="connsiteY61" fmla="*/ 337482 h 361466"/>
              <a:gd name="connsiteX62" fmla="*/ 463608 w 977755"/>
              <a:gd name="connsiteY62" fmla="*/ 334270 h 361466"/>
              <a:gd name="connsiteX63" fmla="*/ 465964 w 977755"/>
              <a:gd name="connsiteY63" fmla="*/ 328631 h 361466"/>
              <a:gd name="connsiteX64" fmla="*/ 467891 w 977755"/>
              <a:gd name="connsiteY64" fmla="*/ 326275 h 361466"/>
              <a:gd name="connsiteX65" fmla="*/ 475886 w 977755"/>
              <a:gd name="connsiteY65" fmla="*/ 321993 h 361466"/>
              <a:gd name="connsiteX66" fmla="*/ 479098 w 977755"/>
              <a:gd name="connsiteY66" fmla="*/ 321707 h 361466"/>
              <a:gd name="connsiteX67" fmla="*/ 557687 w 977755"/>
              <a:gd name="connsiteY67" fmla="*/ 320066 h 361466"/>
              <a:gd name="connsiteX68" fmla="*/ 575175 w 977755"/>
              <a:gd name="connsiteY68" fmla="*/ 337554 h 361466"/>
              <a:gd name="connsiteX69" fmla="*/ 573819 w 977755"/>
              <a:gd name="connsiteY69" fmla="*/ 344406 h 361466"/>
              <a:gd name="connsiteX70" fmla="*/ 570178 w 977755"/>
              <a:gd name="connsiteY70" fmla="*/ 349974 h 361466"/>
              <a:gd name="connsiteX71" fmla="*/ 557758 w 977755"/>
              <a:gd name="connsiteY71" fmla="*/ 355113 h 361466"/>
              <a:gd name="connsiteX72" fmla="*/ 545338 w 977755"/>
              <a:gd name="connsiteY72" fmla="*/ 349974 h 361466"/>
              <a:gd name="connsiteX73" fmla="*/ 541555 w 977755"/>
              <a:gd name="connsiteY73" fmla="*/ 344406 h 361466"/>
              <a:gd name="connsiteX74" fmla="*/ 540199 w 977755"/>
              <a:gd name="connsiteY74" fmla="*/ 337554 h 361466"/>
              <a:gd name="connsiteX75" fmla="*/ 557687 w 977755"/>
              <a:gd name="connsiteY75" fmla="*/ 320066 h 361466"/>
              <a:gd name="connsiteX76" fmla="*/ 714579 w 977755"/>
              <a:gd name="connsiteY76" fmla="*/ 316140 h 361466"/>
              <a:gd name="connsiteX77" fmla="*/ 736064 w 977755"/>
              <a:gd name="connsiteY77" fmla="*/ 337625 h 361466"/>
              <a:gd name="connsiteX78" fmla="*/ 734351 w 977755"/>
              <a:gd name="connsiteY78" fmla="*/ 345977 h 361466"/>
              <a:gd name="connsiteX79" fmla="*/ 729854 w 977755"/>
              <a:gd name="connsiteY79" fmla="*/ 352829 h 361466"/>
              <a:gd name="connsiteX80" fmla="*/ 714651 w 977755"/>
              <a:gd name="connsiteY80" fmla="*/ 359111 h 361466"/>
              <a:gd name="connsiteX81" fmla="*/ 699447 w 977755"/>
              <a:gd name="connsiteY81" fmla="*/ 352829 h 361466"/>
              <a:gd name="connsiteX82" fmla="*/ 694807 w 977755"/>
              <a:gd name="connsiteY82" fmla="*/ 345977 h 361466"/>
              <a:gd name="connsiteX83" fmla="*/ 693094 w 977755"/>
              <a:gd name="connsiteY83" fmla="*/ 337625 h 361466"/>
              <a:gd name="connsiteX84" fmla="*/ 714579 w 977755"/>
              <a:gd name="connsiteY84" fmla="*/ 316140 h 361466"/>
              <a:gd name="connsiteX85" fmla="*/ 793025 w 977755"/>
              <a:gd name="connsiteY85" fmla="*/ 313784 h 361466"/>
              <a:gd name="connsiteX86" fmla="*/ 806373 w 977755"/>
              <a:gd name="connsiteY86" fmla="*/ 317853 h 361466"/>
              <a:gd name="connsiteX87" fmla="*/ 816865 w 977755"/>
              <a:gd name="connsiteY87" fmla="*/ 337625 h 361466"/>
              <a:gd name="connsiteX88" fmla="*/ 815010 w 977755"/>
              <a:gd name="connsiteY88" fmla="*/ 346904 h 361466"/>
              <a:gd name="connsiteX89" fmla="*/ 809870 w 977755"/>
              <a:gd name="connsiteY89" fmla="*/ 354470 h 361466"/>
              <a:gd name="connsiteX90" fmla="*/ 806373 w 977755"/>
              <a:gd name="connsiteY90" fmla="*/ 357397 h 361466"/>
              <a:gd name="connsiteX91" fmla="*/ 793025 w 977755"/>
              <a:gd name="connsiteY91" fmla="*/ 361466 h 361466"/>
              <a:gd name="connsiteX92" fmla="*/ 788242 w 977755"/>
              <a:gd name="connsiteY92" fmla="*/ 360966 h 361466"/>
              <a:gd name="connsiteX93" fmla="*/ 776179 w 977755"/>
              <a:gd name="connsiteY93" fmla="*/ 354470 h 361466"/>
              <a:gd name="connsiteX94" fmla="*/ 771040 w 977755"/>
              <a:gd name="connsiteY94" fmla="*/ 346904 h 361466"/>
              <a:gd name="connsiteX95" fmla="*/ 769184 w 977755"/>
              <a:gd name="connsiteY95" fmla="*/ 337625 h 361466"/>
              <a:gd name="connsiteX96" fmla="*/ 788242 w 977755"/>
              <a:gd name="connsiteY96" fmla="*/ 314284 h 361466"/>
              <a:gd name="connsiteX97" fmla="*/ 793025 w 977755"/>
              <a:gd name="connsiteY97" fmla="*/ 313784 h 361466"/>
              <a:gd name="connsiteX98" fmla="*/ 47753 w 977755"/>
              <a:gd name="connsiteY98" fmla="*/ 289372 h 361466"/>
              <a:gd name="connsiteX99" fmla="*/ 56747 w 977755"/>
              <a:gd name="connsiteY99" fmla="*/ 298366 h 361466"/>
              <a:gd name="connsiteX100" fmla="*/ 47753 w 977755"/>
              <a:gd name="connsiteY100" fmla="*/ 307360 h 361466"/>
              <a:gd name="connsiteX101" fmla="*/ 38759 w 977755"/>
              <a:gd name="connsiteY101" fmla="*/ 298366 h 361466"/>
              <a:gd name="connsiteX102" fmla="*/ 47753 w 977755"/>
              <a:gd name="connsiteY102" fmla="*/ 289372 h 361466"/>
              <a:gd name="connsiteX103" fmla="*/ 126198 w 977755"/>
              <a:gd name="connsiteY103" fmla="*/ 288373 h 361466"/>
              <a:gd name="connsiteX104" fmla="*/ 136191 w 977755"/>
              <a:gd name="connsiteY104" fmla="*/ 298366 h 361466"/>
              <a:gd name="connsiteX105" fmla="*/ 126198 w 977755"/>
              <a:gd name="connsiteY105" fmla="*/ 308359 h 361466"/>
              <a:gd name="connsiteX106" fmla="*/ 116205 w 977755"/>
              <a:gd name="connsiteY106" fmla="*/ 298366 h 361466"/>
              <a:gd name="connsiteX107" fmla="*/ 126198 w 977755"/>
              <a:gd name="connsiteY107" fmla="*/ 288373 h 361466"/>
              <a:gd name="connsiteX108" fmla="*/ 283162 w 977755"/>
              <a:gd name="connsiteY108" fmla="*/ 286160 h 361466"/>
              <a:gd name="connsiteX109" fmla="*/ 295368 w 977755"/>
              <a:gd name="connsiteY109" fmla="*/ 298366 h 361466"/>
              <a:gd name="connsiteX110" fmla="*/ 283162 w 977755"/>
              <a:gd name="connsiteY110" fmla="*/ 310572 h 361466"/>
              <a:gd name="connsiteX111" fmla="*/ 270956 w 977755"/>
              <a:gd name="connsiteY111" fmla="*/ 298366 h 361466"/>
              <a:gd name="connsiteX112" fmla="*/ 283162 w 977755"/>
              <a:gd name="connsiteY112" fmla="*/ 286160 h 361466"/>
              <a:gd name="connsiteX113" fmla="*/ 361536 w 977755"/>
              <a:gd name="connsiteY113" fmla="*/ 284804 h 361466"/>
              <a:gd name="connsiteX114" fmla="*/ 375098 w 977755"/>
              <a:gd name="connsiteY114" fmla="*/ 298366 h 361466"/>
              <a:gd name="connsiteX115" fmla="*/ 361536 w 977755"/>
              <a:gd name="connsiteY115" fmla="*/ 311928 h 361466"/>
              <a:gd name="connsiteX116" fmla="*/ 347974 w 977755"/>
              <a:gd name="connsiteY116" fmla="*/ 298366 h 361466"/>
              <a:gd name="connsiteX117" fmla="*/ 361536 w 977755"/>
              <a:gd name="connsiteY117" fmla="*/ 284804 h 361466"/>
              <a:gd name="connsiteX118" fmla="*/ 518428 w 977755"/>
              <a:gd name="connsiteY118" fmla="*/ 281735 h 361466"/>
              <a:gd name="connsiteX119" fmla="*/ 535060 w 977755"/>
              <a:gd name="connsiteY119" fmla="*/ 298366 h 361466"/>
              <a:gd name="connsiteX120" fmla="*/ 518428 w 977755"/>
              <a:gd name="connsiteY120" fmla="*/ 314998 h 361466"/>
              <a:gd name="connsiteX121" fmla="*/ 501797 w 977755"/>
              <a:gd name="connsiteY121" fmla="*/ 298366 h 361466"/>
              <a:gd name="connsiteX122" fmla="*/ 518428 w 977755"/>
              <a:gd name="connsiteY122" fmla="*/ 281735 h 361466"/>
              <a:gd name="connsiteX123" fmla="*/ 596946 w 977755"/>
              <a:gd name="connsiteY123" fmla="*/ 279950 h 361466"/>
              <a:gd name="connsiteX124" fmla="*/ 615362 w 977755"/>
              <a:gd name="connsiteY124" fmla="*/ 298366 h 361466"/>
              <a:gd name="connsiteX125" fmla="*/ 596946 w 977755"/>
              <a:gd name="connsiteY125" fmla="*/ 316782 h 361466"/>
              <a:gd name="connsiteX126" fmla="*/ 578530 w 977755"/>
              <a:gd name="connsiteY126" fmla="*/ 298366 h 361466"/>
              <a:gd name="connsiteX127" fmla="*/ 596946 w 977755"/>
              <a:gd name="connsiteY127" fmla="*/ 279950 h 361466"/>
              <a:gd name="connsiteX128" fmla="*/ 753766 w 977755"/>
              <a:gd name="connsiteY128" fmla="*/ 275739 h 361466"/>
              <a:gd name="connsiteX129" fmla="*/ 776394 w 977755"/>
              <a:gd name="connsiteY129" fmla="*/ 298366 h 361466"/>
              <a:gd name="connsiteX130" fmla="*/ 753766 w 977755"/>
              <a:gd name="connsiteY130" fmla="*/ 320994 h 361466"/>
              <a:gd name="connsiteX131" fmla="*/ 731139 w 977755"/>
              <a:gd name="connsiteY131" fmla="*/ 298366 h 361466"/>
              <a:gd name="connsiteX132" fmla="*/ 753766 w 977755"/>
              <a:gd name="connsiteY132" fmla="*/ 275739 h 361466"/>
              <a:gd name="connsiteX133" fmla="*/ 832283 w 977755"/>
              <a:gd name="connsiteY133" fmla="*/ 273241 h 361466"/>
              <a:gd name="connsiteX134" fmla="*/ 857337 w 977755"/>
              <a:gd name="connsiteY134" fmla="*/ 298367 h 361466"/>
              <a:gd name="connsiteX135" fmla="*/ 832283 w 977755"/>
              <a:gd name="connsiteY135" fmla="*/ 323421 h 361466"/>
              <a:gd name="connsiteX136" fmla="*/ 807229 w 977755"/>
              <a:gd name="connsiteY136" fmla="*/ 298367 h 361466"/>
              <a:gd name="connsiteX137" fmla="*/ 832283 w 977755"/>
              <a:gd name="connsiteY137" fmla="*/ 273241 h 361466"/>
              <a:gd name="connsiteX138" fmla="*/ 86939 w 977755"/>
              <a:gd name="connsiteY138" fmla="*/ 249685 h 361466"/>
              <a:gd name="connsiteX139" fmla="*/ 96433 w 977755"/>
              <a:gd name="connsiteY139" fmla="*/ 259179 h 361466"/>
              <a:gd name="connsiteX140" fmla="*/ 86939 w 977755"/>
              <a:gd name="connsiteY140" fmla="*/ 268672 h 361466"/>
              <a:gd name="connsiteX141" fmla="*/ 77446 w 977755"/>
              <a:gd name="connsiteY141" fmla="*/ 259179 h 361466"/>
              <a:gd name="connsiteX142" fmla="*/ 86939 w 977755"/>
              <a:gd name="connsiteY142" fmla="*/ 249685 h 361466"/>
              <a:gd name="connsiteX143" fmla="*/ 165457 w 977755"/>
              <a:gd name="connsiteY143" fmla="*/ 248686 h 361466"/>
              <a:gd name="connsiteX144" fmla="*/ 174165 w 977755"/>
              <a:gd name="connsiteY144" fmla="*/ 253326 h 361466"/>
              <a:gd name="connsiteX145" fmla="*/ 175950 w 977755"/>
              <a:gd name="connsiteY145" fmla="*/ 259179 h 361466"/>
              <a:gd name="connsiteX146" fmla="*/ 174165 w 977755"/>
              <a:gd name="connsiteY146" fmla="*/ 265032 h 361466"/>
              <a:gd name="connsiteX147" fmla="*/ 165457 w 977755"/>
              <a:gd name="connsiteY147" fmla="*/ 269814 h 361466"/>
              <a:gd name="connsiteX148" fmla="*/ 163315 w 977755"/>
              <a:gd name="connsiteY148" fmla="*/ 269600 h 361466"/>
              <a:gd name="connsiteX149" fmla="*/ 158033 w 977755"/>
              <a:gd name="connsiteY149" fmla="*/ 266745 h 361466"/>
              <a:gd name="connsiteX150" fmla="*/ 156748 w 977755"/>
              <a:gd name="connsiteY150" fmla="*/ 265175 h 361466"/>
              <a:gd name="connsiteX151" fmla="*/ 155178 w 977755"/>
              <a:gd name="connsiteY151" fmla="*/ 261392 h 361466"/>
              <a:gd name="connsiteX152" fmla="*/ 154964 w 977755"/>
              <a:gd name="connsiteY152" fmla="*/ 259250 h 361466"/>
              <a:gd name="connsiteX153" fmla="*/ 155178 w 977755"/>
              <a:gd name="connsiteY153" fmla="*/ 257109 h 361466"/>
              <a:gd name="connsiteX154" fmla="*/ 156748 w 977755"/>
              <a:gd name="connsiteY154" fmla="*/ 253326 h 361466"/>
              <a:gd name="connsiteX155" fmla="*/ 158033 w 977755"/>
              <a:gd name="connsiteY155" fmla="*/ 251755 h 361466"/>
              <a:gd name="connsiteX156" fmla="*/ 163315 w 977755"/>
              <a:gd name="connsiteY156" fmla="*/ 248900 h 361466"/>
              <a:gd name="connsiteX157" fmla="*/ 165457 w 977755"/>
              <a:gd name="connsiteY157" fmla="*/ 248686 h 361466"/>
              <a:gd name="connsiteX158" fmla="*/ 322349 w 977755"/>
              <a:gd name="connsiteY158" fmla="*/ 246259 h 361466"/>
              <a:gd name="connsiteX159" fmla="*/ 329559 w 977755"/>
              <a:gd name="connsiteY159" fmla="*/ 248472 h 361466"/>
              <a:gd name="connsiteX160" fmla="*/ 335198 w 977755"/>
              <a:gd name="connsiteY160" fmla="*/ 259179 h 361466"/>
              <a:gd name="connsiteX161" fmla="*/ 329559 w 977755"/>
              <a:gd name="connsiteY161" fmla="*/ 269886 h 361466"/>
              <a:gd name="connsiteX162" fmla="*/ 322349 w 977755"/>
              <a:gd name="connsiteY162" fmla="*/ 272098 h 361466"/>
              <a:gd name="connsiteX163" fmla="*/ 319780 w 977755"/>
              <a:gd name="connsiteY163" fmla="*/ 271813 h 361466"/>
              <a:gd name="connsiteX164" fmla="*/ 309501 w 977755"/>
              <a:gd name="connsiteY164" fmla="*/ 259179 h 361466"/>
              <a:gd name="connsiteX165" fmla="*/ 319780 w 977755"/>
              <a:gd name="connsiteY165" fmla="*/ 246545 h 361466"/>
              <a:gd name="connsiteX166" fmla="*/ 322349 w 977755"/>
              <a:gd name="connsiteY166" fmla="*/ 246259 h 361466"/>
              <a:gd name="connsiteX167" fmla="*/ 400795 w 977755"/>
              <a:gd name="connsiteY167" fmla="*/ 244903 h 361466"/>
              <a:gd name="connsiteX168" fmla="*/ 415071 w 977755"/>
              <a:gd name="connsiteY168" fmla="*/ 259179 h 361466"/>
              <a:gd name="connsiteX169" fmla="*/ 400795 w 977755"/>
              <a:gd name="connsiteY169" fmla="*/ 273455 h 361466"/>
              <a:gd name="connsiteX170" fmla="*/ 386519 w 977755"/>
              <a:gd name="connsiteY170" fmla="*/ 259179 h 361466"/>
              <a:gd name="connsiteX171" fmla="*/ 400795 w 977755"/>
              <a:gd name="connsiteY171" fmla="*/ 244903 h 361466"/>
              <a:gd name="connsiteX172" fmla="*/ 557687 w 977755"/>
              <a:gd name="connsiteY172" fmla="*/ 241691 h 361466"/>
              <a:gd name="connsiteX173" fmla="*/ 575175 w 977755"/>
              <a:gd name="connsiteY173" fmla="*/ 259179 h 361466"/>
              <a:gd name="connsiteX174" fmla="*/ 557687 w 977755"/>
              <a:gd name="connsiteY174" fmla="*/ 276667 h 361466"/>
              <a:gd name="connsiteX175" fmla="*/ 540199 w 977755"/>
              <a:gd name="connsiteY175" fmla="*/ 259179 h 361466"/>
              <a:gd name="connsiteX176" fmla="*/ 557687 w 977755"/>
              <a:gd name="connsiteY176" fmla="*/ 241691 h 361466"/>
              <a:gd name="connsiteX177" fmla="*/ 636061 w 977755"/>
              <a:gd name="connsiteY177" fmla="*/ 239764 h 361466"/>
              <a:gd name="connsiteX178" fmla="*/ 652193 w 977755"/>
              <a:gd name="connsiteY178" fmla="*/ 248330 h 361466"/>
              <a:gd name="connsiteX179" fmla="*/ 655476 w 977755"/>
              <a:gd name="connsiteY179" fmla="*/ 259179 h 361466"/>
              <a:gd name="connsiteX180" fmla="*/ 652193 w 977755"/>
              <a:gd name="connsiteY180" fmla="*/ 270029 h 361466"/>
              <a:gd name="connsiteX181" fmla="*/ 636061 w 977755"/>
              <a:gd name="connsiteY181" fmla="*/ 278594 h 361466"/>
              <a:gd name="connsiteX182" fmla="*/ 632135 w 977755"/>
              <a:gd name="connsiteY182" fmla="*/ 278166 h 361466"/>
              <a:gd name="connsiteX183" fmla="*/ 622356 w 977755"/>
              <a:gd name="connsiteY183" fmla="*/ 272884 h 361466"/>
              <a:gd name="connsiteX184" fmla="*/ 620001 w 977755"/>
              <a:gd name="connsiteY184" fmla="*/ 270029 h 361466"/>
              <a:gd name="connsiteX185" fmla="*/ 617074 w 977755"/>
              <a:gd name="connsiteY185" fmla="*/ 263105 h 361466"/>
              <a:gd name="connsiteX186" fmla="*/ 616646 w 977755"/>
              <a:gd name="connsiteY186" fmla="*/ 259179 h 361466"/>
              <a:gd name="connsiteX187" fmla="*/ 617074 w 977755"/>
              <a:gd name="connsiteY187" fmla="*/ 255253 h 361466"/>
              <a:gd name="connsiteX188" fmla="*/ 620001 w 977755"/>
              <a:gd name="connsiteY188" fmla="*/ 248330 h 361466"/>
              <a:gd name="connsiteX189" fmla="*/ 622356 w 977755"/>
              <a:gd name="connsiteY189" fmla="*/ 245474 h 361466"/>
              <a:gd name="connsiteX190" fmla="*/ 632135 w 977755"/>
              <a:gd name="connsiteY190" fmla="*/ 240192 h 361466"/>
              <a:gd name="connsiteX191" fmla="*/ 636061 w 977755"/>
              <a:gd name="connsiteY191" fmla="*/ 239764 h 361466"/>
              <a:gd name="connsiteX192" fmla="*/ 793025 w 977755"/>
              <a:gd name="connsiteY192" fmla="*/ 235338 h 361466"/>
              <a:gd name="connsiteX193" fmla="*/ 806373 w 977755"/>
              <a:gd name="connsiteY193" fmla="*/ 239407 h 361466"/>
              <a:gd name="connsiteX194" fmla="*/ 816865 w 977755"/>
              <a:gd name="connsiteY194" fmla="*/ 259179 h 361466"/>
              <a:gd name="connsiteX195" fmla="*/ 806373 w 977755"/>
              <a:gd name="connsiteY195" fmla="*/ 278951 h 361466"/>
              <a:gd name="connsiteX196" fmla="*/ 793025 w 977755"/>
              <a:gd name="connsiteY196" fmla="*/ 283020 h 361466"/>
              <a:gd name="connsiteX197" fmla="*/ 788242 w 977755"/>
              <a:gd name="connsiteY197" fmla="*/ 282520 h 361466"/>
              <a:gd name="connsiteX198" fmla="*/ 769184 w 977755"/>
              <a:gd name="connsiteY198" fmla="*/ 259179 h 361466"/>
              <a:gd name="connsiteX199" fmla="*/ 788242 w 977755"/>
              <a:gd name="connsiteY199" fmla="*/ 235838 h 361466"/>
              <a:gd name="connsiteX200" fmla="*/ 793025 w 977755"/>
              <a:gd name="connsiteY200" fmla="*/ 235338 h 361466"/>
              <a:gd name="connsiteX201" fmla="*/ 871470 w 977755"/>
              <a:gd name="connsiteY201" fmla="*/ 232768 h 361466"/>
              <a:gd name="connsiteX202" fmla="*/ 897881 w 977755"/>
              <a:gd name="connsiteY202" fmla="*/ 259178 h 361466"/>
              <a:gd name="connsiteX203" fmla="*/ 871470 w 977755"/>
              <a:gd name="connsiteY203" fmla="*/ 285589 h 361466"/>
              <a:gd name="connsiteX204" fmla="*/ 845060 w 977755"/>
              <a:gd name="connsiteY204" fmla="*/ 259178 h 361466"/>
              <a:gd name="connsiteX205" fmla="*/ 871470 w 977755"/>
              <a:gd name="connsiteY205" fmla="*/ 232768 h 361466"/>
              <a:gd name="connsiteX206" fmla="*/ 126198 w 977755"/>
              <a:gd name="connsiteY206" fmla="*/ 209927 h 361466"/>
              <a:gd name="connsiteX207" fmla="*/ 136191 w 977755"/>
              <a:gd name="connsiteY207" fmla="*/ 219920 h 361466"/>
              <a:gd name="connsiteX208" fmla="*/ 126198 w 977755"/>
              <a:gd name="connsiteY208" fmla="*/ 229913 h 361466"/>
              <a:gd name="connsiteX209" fmla="*/ 116205 w 977755"/>
              <a:gd name="connsiteY209" fmla="*/ 219920 h 361466"/>
              <a:gd name="connsiteX210" fmla="*/ 126198 w 977755"/>
              <a:gd name="connsiteY210" fmla="*/ 209927 h 361466"/>
              <a:gd name="connsiteX211" fmla="*/ 204644 w 977755"/>
              <a:gd name="connsiteY211" fmla="*/ 208856 h 361466"/>
              <a:gd name="connsiteX212" fmla="*/ 215708 w 977755"/>
              <a:gd name="connsiteY212" fmla="*/ 219920 h 361466"/>
              <a:gd name="connsiteX213" fmla="*/ 204644 w 977755"/>
              <a:gd name="connsiteY213" fmla="*/ 230984 h 361466"/>
              <a:gd name="connsiteX214" fmla="*/ 193580 w 977755"/>
              <a:gd name="connsiteY214" fmla="*/ 219920 h 361466"/>
              <a:gd name="connsiteX215" fmla="*/ 204644 w 977755"/>
              <a:gd name="connsiteY215" fmla="*/ 208856 h 361466"/>
              <a:gd name="connsiteX216" fmla="*/ 361536 w 977755"/>
              <a:gd name="connsiteY216" fmla="*/ 206358 h 361466"/>
              <a:gd name="connsiteX217" fmla="*/ 375098 w 977755"/>
              <a:gd name="connsiteY217" fmla="*/ 219920 h 361466"/>
              <a:gd name="connsiteX218" fmla="*/ 361536 w 977755"/>
              <a:gd name="connsiteY218" fmla="*/ 233482 h 361466"/>
              <a:gd name="connsiteX219" fmla="*/ 347974 w 977755"/>
              <a:gd name="connsiteY219" fmla="*/ 219920 h 361466"/>
              <a:gd name="connsiteX220" fmla="*/ 361536 w 977755"/>
              <a:gd name="connsiteY220" fmla="*/ 206358 h 361466"/>
              <a:gd name="connsiteX221" fmla="*/ 440054 w 977755"/>
              <a:gd name="connsiteY221" fmla="*/ 204930 h 361466"/>
              <a:gd name="connsiteX222" fmla="*/ 455043 w 977755"/>
              <a:gd name="connsiteY222" fmla="*/ 219920 h 361466"/>
              <a:gd name="connsiteX223" fmla="*/ 440054 w 977755"/>
              <a:gd name="connsiteY223" fmla="*/ 234909 h 361466"/>
              <a:gd name="connsiteX224" fmla="*/ 425064 w 977755"/>
              <a:gd name="connsiteY224" fmla="*/ 219920 h 361466"/>
              <a:gd name="connsiteX225" fmla="*/ 440054 w 977755"/>
              <a:gd name="connsiteY225" fmla="*/ 204930 h 361466"/>
              <a:gd name="connsiteX226" fmla="*/ 596946 w 977755"/>
              <a:gd name="connsiteY226" fmla="*/ 201504 h 361466"/>
              <a:gd name="connsiteX227" fmla="*/ 615362 w 977755"/>
              <a:gd name="connsiteY227" fmla="*/ 219920 h 361466"/>
              <a:gd name="connsiteX228" fmla="*/ 596946 w 977755"/>
              <a:gd name="connsiteY228" fmla="*/ 238336 h 361466"/>
              <a:gd name="connsiteX229" fmla="*/ 578530 w 977755"/>
              <a:gd name="connsiteY229" fmla="*/ 219920 h 361466"/>
              <a:gd name="connsiteX230" fmla="*/ 596946 w 977755"/>
              <a:gd name="connsiteY230" fmla="*/ 201504 h 361466"/>
              <a:gd name="connsiteX231" fmla="*/ 675321 w 977755"/>
              <a:gd name="connsiteY231" fmla="*/ 199506 h 361466"/>
              <a:gd name="connsiteX232" fmla="*/ 695735 w 977755"/>
              <a:gd name="connsiteY232" fmla="*/ 219921 h 361466"/>
              <a:gd name="connsiteX233" fmla="*/ 675321 w 977755"/>
              <a:gd name="connsiteY233" fmla="*/ 240335 h 361466"/>
              <a:gd name="connsiteX234" fmla="*/ 654906 w 977755"/>
              <a:gd name="connsiteY234" fmla="*/ 219921 h 361466"/>
              <a:gd name="connsiteX235" fmla="*/ 675321 w 977755"/>
              <a:gd name="connsiteY235" fmla="*/ 199506 h 361466"/>
              <a:gd name="connsiteX236" fmla="*/ 832283 w 977755"/>
              <a:gd name="connsiteY236" fmla="*/ 194866 h 361466"/>
              <a:gd name="connsiteX237" fmla="*/ 857337 w 977755"/>
              <a:gd name="connsiteY237" fmla="*/ 219920 h 361466"/>
              <a:gd name="connsiteX238" fmla="*/ 832283 w 977755"/>
              <a:gd name="connsiteY238" fmla="*/ 245046 h 361466"/>
              <a:gd name="connsiteX239" fmla="*/ 807229 w 977755"/>
              <a:gd name="connsiteY239" fmla="*/ 219920 h 361466"/>
              <a:gd name="connsiteX240" fmla="*/ 832283 w 977755"/>
              <a:gd name="connsiteY240" fmla="*/ 194866 h 361466"/>
              <a:gd name="connsiteX241" fmla="*/ 165529 w 977755"/>
              <a:gd name="connsiteY241" fmla="*/ 170240 h 361466"/>
              <a:gd name="connsiteX242" fmla="*/ 174237 w 977755"/>
              <a:gd name="connsiteY242" fmla="*/ 174880 h 361466"/>
              <a:gd name="connsiteX243" fmla="*/ 176022 w 977755"/>
              <a:gd name="connsiteY243" fmla="*/ 180733 h 361466"/>
              <a:gd name="connsiteX244" fmla="*/ 175165 w 977755"/>
              <a:gd name="connsiteY244" fmla="*/ 184801 h 361466"/>
              <a:gd name="connsiteX245" fmla="*/ 174166 w 977755"/>
              <a:gd name="connsiteY245" fmla="*/ 186586 h 361466"/>
              <a:gd name="connsiteX246" fmla="*/ 173024 w 977755"/>
              <a:gd name="connsiteY246" fmla="*/ 188299 h 361466"/>
              <a:gd name="connsiteX247" fmla="*/ 165600 w 977755"/>
              <a:gd name="connsiteY247" fmla="*/ 191368 h 361466"/>
              <a:gd name="connsiteX248" fmla="*/ 163459 w 977755"/>
              <a:gd name="connsiteY248" fmla="*/ 191154 h 361466"/>
              <a:gd name="connsiteX249" fmla="*/ 158177 w 977755"/>
              <a:gd name="connsiteY249" fmla="*/ 188299 h 361466"/>
              <a:gd name="connsiteX250" fmla="*/ 156892 w 977755"/>
              <a:gd name="connsiteY250" fmla="*/ 186729 h 361466"/>
              <a:gd name="connsiteX251" fmla="*/ 155893 w 977755"/>
              <a:gd name="connsiteY251" fmla="*/ 184944 h 361466"/>
              <a:gd name="connsiteX252" fmla="*/ 155250 w 977755"/>
              <a:gd name="connsiteY252" fmla="*/ 182946 h 361466"/>
              <a:gd name="connsiteX253" fmla="*/ 155036 w 977755"/>
              <a:gd name="connsiteY253" fmla="*/ 180804 h 361466"/>
              <a:gd name="connsiteX254" fmla="*/ 155250 w 977755"/>
              <a:gd name="connsiteY254" fmla="*/ 178663 h 361466"/>
              <a:gd name="connsiteX255" fmla="*/ 156820 w 977755"/>
              <a:gd name="connsiteY255" fmla="*/ 174880 h 361466"/>
              <a:gd name="connsiteX256" fmla="*/ 158105 w 977755"/>
              <a:gd name="connsiteY256" fmla="*/ 173309 h 361466"/>
              <a:gd name="connsiteX257" fmla="*/ 163387 w 977755"/>
              <a:gd name="connsiteY257" fmla="*/ 170454 h 361466"/>
              <a:gd name="connsiteX258" fmla="*/ 165529 w 977755"/>
              <a:gd name="connsiteY258" fmla="*/ 170240 h 361466"/>
              <a:gd name="connsiteX259" fmla="*/ 243903 w 977755"/>
              <a:gd name="connsiteY259" fmla="*/ 169098 h 361466"/>
              <a:gd name="connsiteX260" fmla="*/ 255538 w 977755"/>
              <a:gd name="connsiteY260" fmla="*/ 180733 h 361466"/>
              <a:gd name="connsiteX261" fmla="*/ 254610 w 977755"/>
              <a:gd name="connsiteY261" fmla="*/ 185230 h 361466"/>
              <a:gd name="connsiteX262" fmla="*/ 252111 w 977755"/>
              <a:gd name="connsiteY262" fmla="*/ 188942 h 361466"/>
              <a:gd name="connsiteX263" fmla="*/ 243903 w 977755"/>
              <a:gd name="connsiteY263" fmla="*/ 192368 h 361466"/>
              <a:gd name="connsiteX264" fmla="*/ 235694 w 977755"/>
              <a:gd name="connsiteY264" fmla="*/ 188942 h 361466"/>
              <a:gd name="connsiteX265" fmla="*/ 233196 w 977755"/>
              <a:gd name="connsiteY265" fmla="*/ 185230 h 361466"/>
              <a:gd name="connsiteX266" fmla="*/ 232268 w 977755"/>
              <a:gd name="connsiteY266" fmla="*/ 180733 h 361466"/>
              <a:gd name="connsiteX267" fmla="*/ 243903 w 977755"/>
              <a:gd name="connsiteY267" fmla="*/ 169098 h 361466"/>
              <a:gd name="connsiteX268" fmla="*/ 400795 w 977755"/>
              <a:gd name="connsiteY268" fmla="*/ 166385 h 361466"/>
              <a:gd name="connsiteX269" fmla="*/ 415071 w 977755"/>
              <a:gd name="connsiteY269" fmla="*/ 180661 h 361466"/>
              <a:gd name="connsiteX270" fmla="*/ 413929 w 977755"/>
              <a:gd name="connsiteY270" fmla="*/ 186229 h 361466"/>
              <a:gd name="connsiteX271" fmla="*/ 410859 w 977755"/>
              <a:gd name="connsiteY271" fmla="*/ 190797 h 361466"/>
              <a:gd name="connsiteX272" fmla="*/ 400795 w 977755"/>
              <a:gd name="connsiteY272" fmla="*/ 195008 h 361466"/>
              <a:gd name="connsiteX273" fmla="*/ 390730 w 977755"/>
              <a:gd name="connsiteY273" fmla="*/ 190797 h 361466"/>
              <a:gd name="connsiteX274" fmla="*/ 387661 w 977755"/>
              <a:gd name="connsiteY274" fmla="*/ 186229 h 361466"/>
              <a:gd name="connsiteX275" fmla="*/ 386519 w 977755"/>
              <a:gd name="connsiteY275" fmla="*/ 180661 h 361466"/>
              <a:gd name="connsiteX276" fmla="*/ 400795 w 977755"/>
              <a:gd name="connsiteY276" fmla="*/ 166385 h 361466"/>
              <a:gd name="connsiteX277" fmla="*/ 479098 w 977755"/>
              <a:gd name="connsiteY277" fmla="*/ 164815 h 361466"/>
              <a:gd name="connsiteX278" fmla="*/ 492232 w 977755"/>
              <a:gd name="connsiteY278" fmla="*/ 171810 h 361466"/>
              <a:gd name="connsiteX279" fmla="*/ 494944 w 977755"/>
              <a:gd name="connsiteY279" fmla="*/ 180661 h 361466"/>
              <a:gd name="connsiteX280" fmla="*/ 493731 w 977755"/>
              <a:gd name="connsiteY280" fmla="*/ 186800 h 361466"/>
              <a:gd name="connsiteX281" fmla="*/ 492303 w 977755"/>
              <a:gd name="connsiteY281" fmla="*/ 189512 h 361466"/>
              <a:gd name="connsiteX282" fmla="*/ 490304 w 977755"/>
              <a:gd name="connsiteY282" fmla="*/ 191939 h 361466"/>
              <a:gd name="connsiteX283" fmla="*/ 479098 w 977755"/>
              <a:gd name="connsiteY283" fmla="*/ 196579 h 361466"/>
              <a:gd name="connsiteX284" fmla="*/ 475886 w 977755"/>
              <a:gd name="connsiteY284" fmla="*/ 196222 h 361466"/>
              <a:gd name="connsiteX285" fmla="*/ 467891 w 977755"/>
              <a:gd name="connsiteY285" fmla="*/ 191939 h 361466"/>
              <a:gd name="connsiteX286" fmla="*/ 465964 w 977755"/>
              <a:gd name="connsiteY286" fmla="*/ 189584 h 361466"/>
              <a:gd name="connsiteX287" fmla="*/ 464536 w 977755"/>
              <a:gd name="connsiteY287" fmla="*/ 186871 h 361466"/>
              <a:gd name="connsiteX288" fmla="*/ 463608 w 977755"/>
              <a:gd name="connsiteY288" fmla="*/ 183873 h 361466"/>
              <a:gd name="connsiteX289" fmla="*/ 463323 w 977755"/>
              <a:gd name="connsiteY289" fmla="*/ 180661 h 361466"/>
              <a:gd name="connsiteX290" fmla="*/ 463608 w 977755"/>
              <a:gd name="connsiteY290" fmla="*/ 177449 h 361466"/>
              <a:gd name="connsiteX291" fmla="*/ 465964 w 977755"/>
              <a:gd name="connsiteY291" fmla="*/ 171810 h 361466"/>
              <a:gd name="connsiteX292" fmla="*/ 467891 w 977755"/>
              <a:gd name="connsiteY292" fmla="*/ 169455 h 361466"/>
              <a:gd name="connsiteX293" fmla="*/ 475886 w 977755"/>
              <a:gd name="connsiteY293" fmla="*/ 165172 h 361466"/>
              <a:gd name="connsiteX294" fmla="*/ 479098 w 977755"/>
              <a:gd name="connsiteY294" fmla="*/ 164815 h 361466"/>
              <a:gd name="connsiteX295" fmla="*/ 636061 w 977755"/>
              <a:gd name="connsiteY295" fmla="*/ 161317 h 361466"/>
              <a:gd name="connsiteX296" fmla="*/ 652193 w 977755"/>
              <a:gd name="connsiteY296" fmla="*/ 169883 h 361466"/>
              <a:gd name="connsiteX297" fmla="*/ 655476 w 977755"/>
              <a:gd name="connsiteY297" fmla="*/ 180732 h 361466"/>
              <a:gd name="connsiteX298" fmla="*/ 653977 w 977755"/>
              <a:gd name="connsiteY298" fmla="*/ 188298 h 361466"/>
              <a:gd name="connsiteX299" fmla="*/ 652193 w 977755"/>
              <a:gd name="connsiteY299" fmla="*/ 191582 h 361466"/>
              <a:gd name="connsiteX300" fmla="*/ 649766 w 977755"/>
              <a:gd name="connsiteY300" fmla="*/ 194437 h 361466"/>
              <a:gd name="connsiteX301" fmla="*/ 636061 w 977755"/>
              <a:gd name="connsiteY301" fmla="*/ 200148 h 361466"/>
              <a:gd name="connsiteX302" fmla="*/ 632135 w 977755"/>
              <a:gd name="connsiteY302" fmla="*/ 199719 h 361466"/>
              <a:gd name="connsiteX303" fmla="*/ 622356 w 977755"/>
              <a:gd name="connsiteY303" fmla="*/ 194437 h 361466"/>
              <a:gd name="connsiteX304" fmla="*/ 620001 w 977755"/>
              <a:gd name="connsiteY304" fmla="*/ 191582 h 361466"/>
              <a:gd name="connsiteX305" fmla="*/ 618216 w 977755"/>
              <a:gd name="connsiteY305" fmla="*/ 188298 h 361466"/>
              <a:gd name="connsiteX306" fmla="*/ 617074 w 977755"/>
              <a:gd name="connsiteY306" fmla="*/ 184658 h 361466"/>
              <a:gd name="connsiteX307" fmla="*/ 616646 w 977755"/>
              <a:gd name="connsiteY307" fmla="*/ 180732 h 361466"/>
              <a:gd name="connsiteX308" fmla="*/ 617074 w 977755"/>
              <a:gd name="connsiteY308" fmla="*/ 176806 h 361466"/>
              <a:gd name="connsiteX309" fmla="*/ 620001 w 977755"/>
              <a:gd name="connsiteY309" fmla="*/ 169883 h 361466"/>
              <a:gd name="connsiteX310" fmla="*/ 622356 w 977755"/>
              <a:gd name="connsiteY310" fmla="*/ 167027 h 361466"/>
              <a:gd name="connsiteX311" fmla="*/ 632135 w 977755"/>
              <a:gd name="connsiteY311" fmla="*/ 161745 h 361466"/>
              <a:gd name="connsiteX312" fmla="*/ 636061 w 977755"/>
              <a:gd name="connsiteY312" fmla="*/ 161317 h 361466"/>
              <a:gd name="connsiteX313" fmla="*/ 714579 w 977755"/>
              <a:gd name="connsiteY313" fmla="*/ 159247 h 361466"/>
              <a:gd name="connsiteX314" fmla="*/ 736064 w 977755"/>
              <a:gd name="connsiteY314" fmla="*/ 180732 h 361466"/>
              <a:gd name="connsiteX315" fmla="*/ 734351 w 977755"/>
              <a:gd name="connsiteY315" fmla="*/ 189084 h 361466"/>
              <a:gd name="connsiteX316" fmla="*/ 729854 w 977755"/>
              <a:gd name="connsiteY316" fmla="*/ 195936 h 361466"/>
              <a:gd name="connsiteX317" fmla="*/ 714651 w 977755"/>
              <a:gd name="connsiteY317" fmla="*/ 202218 h 361466"/>
              <a:gd name="connsiteX318" fmla="*/ 699447 w 977755"/>
              <a:gd name="connsiteY318" fmla="*/ 195936 h 361466"/>
              <a:gd name="connsiteX319" fmla="*/ 694807 w 977755"/>
              <a:gd name="connsiteY319" fmla="*/ 189084 h 361466"/>
              <a:gd name="connsiteX320" fmla="*/ 693094 w 977755"/>
              <a:gd name="connsiteY320" fmla="*/ 180732 h 361466"/>
              <a:gd name="connsiteX321" fmla="*/ 714579 w 977755"/>
              <a:gd name="connsiteY321" fmla="*/ 159247 h 361466"/>
              <a:gd name="connsiteX322" fmla="*/ 871470 w 977755"/>
              <a:gd name="connsiteY322" fmla="*/ 154322 h 361466"/>
              <a:gd name="connsiteX323" fmla="*/ 897881 w 977755"/>
              <a:gd name="connsiteY323" fmla="*/ 180732 h 361466"/>
              <a:gd name="connsiteX324" fmla="*/ 895811 w 977755"/>
              <a:gd name="connsiteY324" fmla="*/ 191011 h 361466"/>
              <a:gd name="connsiteX325" fmla="*/ 890172 w 977755"/>
              <a:gd name="connsiteY325" fmla="*/ 199434 h 361466"/>
              <a:gd name="connsiteX326" fmla="*/ 871470 w 977755"/>
              <a:gd name="connsiteY326" fmla="*/ 207143 h 361466"/>
              <a:gd name="connsiteX327" fmla="*/ 852769 w 977755"/>
              <a:gd name="connsiteY327" fmla="*/ 199434 h 361466"/>
              <a:gd name="connsiteX328" fmla="*/ 847130 w 977755"/>
              <a:gd name="connsiteY328" fmla="*/ 191011 h 361466"/>
              <a:gd name="connsiteX329" fmla="*/ 845060 w 977755"/>
              <a:gd name="connsiteY329" fmla="*/ 180732 h 361466"/>
              <a:gd name="connsiteX330" fmla="*/ 871470 w 977755"/>
              <a:gd name="connsiteY330" fmla="*/ 154322 h 361466"/>
              <a:gd name="connsiteX331" fmla="*/ 126198 w 977755"/>
              <a:gd name="connsiteY331" fmla="*/ 131481 h 361466"/>
              <a:gd name="connsiteX332" fmla="*/ 136191 w 977755"/>
              <a:gd name="connsiteY332" fmla="*/ 141474 h 361466"/>
              <a:gd name="connsiteX333" fmla="*/ 126198 w 977755"/>
              <a:gd name="connsiteY333" fmla="*/ 151467 h 361466"/>
              <a:gd name="connsiteX334" fmla="*/ 116205 w 977755"/>
              <a:gd name="connsiteY334" fmla="*/ 141474 h 361466"/>
              <a:gd name="connsiteX335" fmla="*/ 126198 w 977755"/>
              <a:gd name="connsiteY335" fmla="*/ 131481 h 361466"/>
              <a:gd name="connsiteX336" fmla="*/ 204644 w 977755"/>
              <a:gd name="connsiteY336" fmla="*/ 130410 h 361466"/>
              <a:gd name="connsiteX337" fmla="*/ 215708 w 977755"/>
              <a:gd name="connsiteY337" fmla="*/ 141474 h 361466"/>
              <a:gd name="connsiteX338" fmla="*/ 204644 w 977755"/>
              <a:gd name="connsiteY338" fmla="*/ 152538 h 361466"/>
              <a:gd name="connsiteX339" fmla="*/ 193580 w 977755"/>
              <a:gd name="connsiteY339" fmla="*/ 141474 h 361466"/>
              <a:gd name="connsiteX340" fmla="*/ 204644 w 977755"/>
              <a:gd name="connsiteY340" fmla="*/ 130410 h 361466"/>
              <a:gd name="connsiteX341" fmla="*/ 361536 w 977755"/>
              <a:gd name="connsiteY341" fmla="*/ 127912 h 361466"/>
              <a:gd name="connsiteX342" fmla="*/ 375098 w 977755"/>
              <a:gd name="connsiteY342" fmla="*/ 141474 h 361466"/>
              <a:gd name="connsiteX343" fmla="*/ 361536 w 977755"/>
              <a:gd name="connsiteY343" fmla="*/ 155036 h 361466"/>
              <a:gd name="connsiteX344" fmla="*/ 347974 w 977755"/>
              <a:gd name="connsiteY344" fmla="*/ 141474 h 361466"/>
              <a:gd name="connsiteX345" fmla="*/ 361536 w 977755"/>
              <a:gd name="connsiteY345" fmla="*/ 127912 h 361466"/>
              <a:gd name="connsiteX346" fmla="*/ 440054 w 977755"/>
              <a:gd name="connsiteY346" fmla="*/ 126484 h 361466"/>
              <a:gd name="connsiteX347" fmla="*/ 455043 w 977755"/>
              <a:gd name="connsiteY347" fmla="*/ 141474 h 361466"/>
              <a:gd name="connsiteX348" fmla="*/ 440054 w 977755"/>
              <a:gd name="connsiteY348" fmla="*/ 156463 h 361466"/>
              <a:gd name="connsiteX349" fmla="*/ 425064 w 977755"/>
              <a:gd name="connsiteY349" fmla="*/ 141474 h 361466"/>
              <a:gd name="connsiteX350" fmla="*/ 440054 w 977755"/>
              <a:gd name="connsiteY350" fmla="*/ 126484 h 361466"/>
              <a:gd name="connsiteX351" fmla="*/ 596946 w 977755"/>
              <a:gd name="connsiteY351" fmla="*/ 123058 h 361466"/>
              <a:gd name="connsiteX352" fmla="*/ 615362 w 977755"/>
              <a:gd name="connsiteY352" fmla="*/ 141474 h 361466"/>
              <a:gd name="connsiteX353" fmla="*/ 596946 w 977755"/>
              <a:gd name="connsiteY353" fmla="*/ 159890 h 361466"/>
              <a:gd name="connsiteX354" fmla="*/ 578530 w 977755"/>
              <a:gd name="connsiteY354" fmla="*/ 141474 h 361466"/>
              <a:gd name="connsiteX355" fmla="*/ 596946 w 977755"/>
              <a:gd name="connsiteY355" fmla="*/ 123058 h 361466"/>
              <a:gd name="connsiteX356" fmla="*/ 675321 w 977755"/>
              <a:gd name="connsiteY356" fmla="*/ 121059 h 361466"/>
              <a:gd name="connsiteX357" fmla="*/ 695735 w 977755"/>
              <a:gd name="connsiteY357" fmla="*/ 141474 h 361466"/>
              <a:gd name="connsiteX358" fmla="*/ 675321 w 977755"/>
              <a:gd name="connsiteY358" fmla="*/ 161888 h 361466"/>
              <a:gd name="connsiteX359" fmla="*/ 654906 w 977755"/>
              <a:gd name="connsiteY359" fmla="*/ 141474 h 361466"/>
              <a:gd name="connsiteX360" fmla="*/ 675321 w 977755"/>
              <a:gd name="connsiteY360" fmla="*/ 121059 h 361466"/>
              <a:gd name="connsiteX361" fmla="*/ 832283 w 977755"/>
              <a:gd name="connsiteY361" fmla="*/ 116348 h 361466"/>
              <a:gd name="connsiteX362" fmla="*/ 857337 w 977755"/>
              <a:gd name="connsiteY362" fmla="*/ 141474 h 361466"/>
              <a:gd name="connsiteX363" fmla="*/ 832283 w 977755"/>
              <a:gd name="connsiteY363" fmla="*/ 166528 h 361466"/>
              <a:gd name="connsiteX364" fmla="*/ 807229 w 977755"/>
              <a:gd name="connsiteY364" fmla="*/ 141474 h 361466"/>
              <a:gd name="connsiteX365" fmla="*/ 832283 w 977755"/>
              <a:gd name="connsiteY365" fmla="*/ 116348 h 361466"/>
              <a:gd name="connsiteX366" fmla="*/ 910730 w 977755"/>
              <a:gd name="connsiteY366" fmla="*/ 113636 h 361466"/>
              <a:gd name="connsiteX367" fmla="*/ 938496 w 977755"/>
              <a:gd name="connsiteY367" fmla="*/ 141474 h 361466"/>
              <a:gd name="connsiteX368" fmla="*/ 930397 w 977755"/>
              <a:gd name="connsiteY368" fmla="*/ 161004 h 361466"/>
              <a:gd name="connsiteX369" fmla="*/ 949989 w 977755"/>
              <a:gd name="connsiteY369" fmla="*/ 152895 h 361466"/>
              <a:gd name="connsiteX370" fmla="*/ 977755 w 977755"/>
              <a:gd name="connsiteY370" fmla="*/ 180662 h 361466"/>
              <a:gd name="connsiteX371" fmla="*/ 975542 w 977755"/>
              <a:gd name="connsiteY371" fmla="*/ 191511 h 361466"/>
              <a:gd name="connsiteX372" fmla="*/ 969618 w 977755"/>
              <a:gd name="connsiteY372" fmla="*/ 200362 h 361466"/>
              <a:gd name="connsiteX373" fmla="*/ 949989 w 977755"/>
              <a:gd name="connsiteY373" fmla="*/ 208500 h 361466"/>
              <a:gd name="connsiteX374" fmla="*/ 930410 w 977755"/>
              <a:gd name="connsiteY374" fmla="*/ 200383 h 361466"/>
              <a:gd name="connsiteX375" fmla="*/ 938496 w 977755"/>
              <a:gd name="connsiteY375" fmla="*/ 219920 h 361466"/>
              <a:gd name="connsiteX376" fmla="*/ 910730 w 977755"/>
              <a:gd name="connsiteY376" fmla="*/ 247758 h 361466"/>
              <a:gd name="connsiteX377" fmla="*/ 882963 w 977755"/>
              <a:gd name="connsiteY377" fmla="*/ 219920 h 361466"/>
              <a:gd name="connsiteX378" fmla="*/ 910730 w 977755"/>
              <a:gd name="connsiteY378" fmla="*/ 192153 h 361466"/>
              <a:gd name="connsiteX379" fmla="*/ 930281 w 977755"/>
              <a:gd name="connsiteY379" fmla="*/ 200246 h 361466"/>
              <a:gd name="connsiteX380" fmla="*/ 924435 w 977755"/>
              <a:gd name="connsiteY380" fmla="*/ 191511 h 361466"/>
              <a:gd name="connsiteX381" fmla="*/ 922222 w 977755"/>
              <a:gd name="connsiteY381" fmla="*/ 180662 h 361466"/>
              <a:gd name="connsiteX382" fmla="*/ 930295 w 977755"/>
              <a:gd name="connsiteY382" fmla="*/ 161159 h 361466"/>
              <a:gd name="connsiteX383" fmla="*/ 910730 w 977755"/>
              <a:gd name="connsiteY383" fmla="*/ 169241 h 361466"/>
              <a:gd name="connsiteX384" fmla="*/ 882963 w 977755"/>
              <a:gd name="connsiteY384" fmla="*/ 141474 h 361466"/>
              <a:gd name="connsiteX385" fmla="*/ 910730 w 977755"/>
              <a:gd name="connsiteY385" fmla="*/ 113636 h 361466"/>
              <a:gd name="connsiteX386" fmla="*/ 86939 w 977755"/>
              <a:gd name="connsiteY386" fmla="*/ 92793 h 361466"/>
              <a:gd name="connsiteX387" fmla="*/ 96433 w 977755"/>
              <a:gd name="connsiteY387" fmla="*/ 102286 h 361466"/>
              <a:gd name="connsiteX388" fmla="*/ 86939 w 977755"/>
              <a:gd name="connsiteY388" fmla="*/ 111780 h 361466"/>
              <a:gd name="connsiteX389" fmla="*/ 77446 w 977755"/>
              <a:gd name="connsiteY389" fmla="*/ 102286 h 361466"/>
              <a:gd name="connsiteX390" fmla="*/ 86939 w 977755"/>
              <a:gd name="connsiteY390" fmla="*/ 92793 h 361466"/>
              <a:gd name="connsiteX391" fmla="*/ 165457 w 977755"/>
              <a:gd name="connsiteY391" fmla="*/ 91794 h 361466"/>
              <a:gd name="connsiteX392" fmla="*/ 174165 w 977755"/>
              <a:gd name="connsiteY392" fmla="*/ 96434 h 361466"/>
              <a:gd name="connsiteX393" fmla="*/ 175950 w 977755"/>
              <a:gd name="connsiteY393" fmla="*/ 102287 h 361466"/>
              <a:gd name="connsiteX394" fmla="*/ 174165 w 977755"/>
              <a:gd name="connsiteY394" fmla="*/ 108140 h 361466"/>
              <a:gd name="connsiteX395" fmla="*/ 165457 w 977755"/>
              <a:gd name="connsiteY395" fmla="*/ 112922 h 361466"/>
              <a:gd name="connsiteX396" fmla="*/ 163315 w 977755"/>
              <a:gd name="connsiteY396" fmla="*/ 112708 h 361466"/>
              <a:gd name="connsiteX397" fmla="*/ 158033 w 977755"/>
              <a:gd name="connsiteY397" fmla="*/ 109853 h 361466"/>
              <a:gd name="connsiteX398" fmla="*/ 156748 w 977755"/>
              <a:gd name="connsiteY398" fmla="*/ 108283 h 361466"/>
              <a:gd name="connsiteX399" fmla="*/ 155178 w 977755"/>
              <a:gd name="connsiteY399" fmla="*/ 104500 h 361466"/>
              <a:gd name="connsiteX400" fmla="*/ 154964 w 977755"/>
              <a:gd name="connsiteY400" fmla="*/ 102358 h 361466"/>
              <a:gd name="connsiteX401" fmla="*/ 155178 w 977755"/>
              <a:gd name="connsiteY401" fmla="*/ 100217 h 361466"/>
              <a:gd name="connsiteX402" fmla="*/ 156748 w 977755"/>
              <a:gd name="connsiteY402" fmla="*/ 96434 h 361466"/>
              <a:gd name="connsiteX403" fmla="*/ 158033 w 977755"/>
              <a:gd name="connsiteY403" fmla="*/ 94863 h 361466"/>
              <a:gd name="connsiteX404" fmla="*/ 163315 w 977755"/>
              <a:gd name="connsiteY404" fmla="*/ 92008 h 361466"/>
              <a:gd name="connsiteX405" fmla="*/ 165457 w 977755"/>
              <a:gd name="connsiteY405" fmla="*/ 91794 h 361466"/>
              <a:gd name="connsiteX406" fmla="*/ 322349 w 977755"/>
              <a:gd name="connsiteY406" fmla="*/ 89367 h 361466"/>
              <a:gd name="connsiteX407" fmla="*/ 329559 w 977755"/>
              <a:gd name="connsiteY407" fmla="*/ 91580 h 361466"/>
              <a:gd name="connsiteX408" fmla="*/ 335198 w 977755"/>
              <a:gd name="connsiteY408" fmla="*/ 102287 h 361466"/>
              <a:gd name="connsiteX409" fmla="*/ 329559 w 977755"/>
              <a:gd name="connsiteY409" fmla="*/ 112994 h 361466"/>
              <a:gd name="connsiteX410" fmla="*/ 322349 w 977755"/>
              <a:gd name="connsiteY410" fmla="*/ 115206 h 361466"/>
              <a:gd name="connsiteX411" fmla="*/ 319780 w 977755"/>
              <a:gd name="connsiteY411" fmla="*/ 114921 h 361466"/>
              <a:gd name="connsiteX412" fmla="*/ 309501 w 977755"/>
              <a:gd name="connsiteY412" fmla="*/ 102287 h 361466"/>
              <a:gd name="connsiteX413" fmla="*/ 319780 w 977755"/>
              <a:gd name="connsiteY413" fmla="*/ 89653 h 361466"/>
              <a:gd name="connsiteX414" fmla="*/ 322349 w 977755"/>
              <a:gd name="connsiteY414" fmla="*/ 89367 h 361466"/>
              <a:gd name="connsiteX415" fmla="*/ 400795 w 977755"/>
              <a:gd name="connsiteY415" fmla="*/ 88011 h 361466"/>
              <a:gd name="connsiteX416" fmla="*/ 415071 w 977755"/>
              <a:gd name="connsiteY416" fmla="*/ 102287 h 361466"/>
              <a:gd name="connsiteX417" fmla="*/ 400795 w 977755"/>
              <a:gd name="connsiteY417" fmla="*/ 116563 h 361466"/>
              <a:gd name="connsiteX418" fmla="*/ 386519 w 977755"/>
              <a:gd name="connsiteY418" fmla="*/ 102287 h 361466"/>
              <a:gd name="connsiteX419" fmla="*/ 400795 w 977755"/>
              <a:gd name="connsiteY419" fmla="*/ 88011 h 361466"/>
              <a:gd name="connsiteX420" fmla="*/ 557687 w 977755"/>
              <a:gd name="connsiteY420" fmla="*/ 84798 h 361466"/>
              <a:gd name="connsiteX421" fmla="*/ 575175 w 977755"/>
              <a:gd name="connsiteY421" fmla="*/ 102286 h 361466"/>
              <a:gd name="connsiteX422" fmla="*/ 557687 w 977755"/>
              <a:gd name="connsiteY422" fmla="*/ 119774 h 361466"/>
              <a:gd name="connsiteX423" fmla="*/ 540199 w 977755"/>
              <a:gd name="connsiteY423" fmla="*/ 102286 h 361466"/>
              <a:gd name="connsiteX424" fmla="*/ 557687 w 977755"/>
              <a:gd name="connsiteY424" fmla="*/ 84798 h 361466"/>
              <a:gd name="connsiteX425" fmla="*/ 636061 w 977755"/>
              <a:gd name="connsiteY425" fmla="*/ 82871 h 361466"/>
              <a:gd name="connsiteX426" fmla="*/ 652193 w 977755"/>
              <a:gd name="connsiteY426" fmla="*/ 91437 h 361466"/>
              <a:gd name="connsiteX427" fmla="*/ 655476 w 977755"/>
              <a:gd name="connsiteY427" fmla="*/ 102286 h 361466"/>
              <a:gd name="connsiteX428" fmla="*/ 652193 w 977755"/>
              <a:gd name="connsiteY428" fmla="*/ 113136 h 361466"/>
              <a:gd name="connsiteX429" fmla="*/ 636061 w 977755"/>
              <a:gd name="connsiteY429" fmla="*/ 121702 h 361466"/>
              <a:gd name="connsiteX430" fmla="*/ 632135 w 977755"/>
              <a:gd name="connsiteY430" fmla="*/ 121273 h 361466"/>
              <a:gd name="connsiteX431" fmla="*/ 622356 w 977755"/>
              <a:gd name="connsiteY431" fmla="*/ 115991 h 361466"/>
              <a:gd name="connsiteX432" fmla="*/ 620001 w 977755"/>
              <a:gd name="connsiteY432" fmla="*/ 113136 h 361466"/>
              <a:gd name="connsiteX433" fmla="*/ 617074 w 977755"/>
              <a:gd name="connsiteY433" fmla="*/ 106212 h 361466"/>
              <a:gd name="connsiteX434" fmla="*/ 616646 w 977755"/>
              <a:gd name="connsiteY434" fmla="*/ 102286 h 361466"/>
              <a:gd name="connsiteX435" fmla="*/ 617074 w 977755"/>
              <a:gd name="connsiteY435" fmla="*/ 98360 h 361466"/>
              <a:gd name="connsiteX436" fmla="*/ 620001 w 977755"/>
              <a:gd name="connsiteY436" fmla="*/ 91437 h 361466"/>
              <a:gd name="connsiteX437" fmla="*/ 622356 w 977755"/>
              <a:gd name="connsiteY437" fmla="*/ 88581 h 361466"/>
              <a:gd name="connsiteX438" fmla="*/ 632135 w 977755"/>
              <a:gd name="connsiteY438" fmla="*/ 83299 h 361466"/>
              <a:gd name="connsiteX439" fmla="*/ 636061 w 977755"/>
              <a:gd name="connsiteY439" fmla="*/ 82871 h 361466"/>
              <a:gd name="connsiteX440" fmla="*/ 793025 w 977755"/>
              <a:gd name="connsiteY440" fmla="*/ 78446 h 361466"/>
              <a:gd name="connsiteX441" fmla="*/ 806373 w 977755"/>
              <a:gd name="connsiteY441" fmla="*/ 82515 h 361466"/>
              <a:gd name="connsiteX442" fmla="*/ 816865 w 977755"/>
              <a:gd name="connsiteY442" fmla="*/ 102287 h 361466"/>
              <a:gd name="connsiteX443" fmla="*/ 806373 w 977755"/>
              <a:gd name="connsiteY443" fmla="*/ 122059 h 361466"/>
              <a:gd name="connsiteX444" fmla="*/ 793025 w 977755"/>
              <a:gd name="connsiteY444" fmla="*/ 126128 h 361466"/>
              <a:gd name="connsiteX445" fmla="*/ 788242 w 977755"/>
              <a:gd name="connsiteY445" fmla="*/ 125628 h 361466"/>
              <a:gd name="connsiteX446" fmla="*/ 769184 w 977755"/>
              <a:gd name="connsiteY446" fmla="*/ 102287 h 361466"/>
              <a:gd name="connsiteX447" fmla="*/ 788242 w 977755"/>
              <a:gd name="connsiteY447" fmla="*/ 78946 h 361466"/>
              <a:gd name="connsiteX448" fmla="*/ 793025 w 977755"/>
              <a:gd name="connsiteY448" fmla="*/ 78446 h 361466"/>
              <a:gd name="connsiteX449" fmla="*/ 871470 w 977755"/>
              <a:gd name="connsiteY449" fmla="*/ 75876 h 361466"/>
              <a:gd name="connsiteX450" fmla="*/ 897881 w 977755"/>
              <a:gd name="connsiteY450" fmla="*/ 102286 h 361466"/>
              <a:gd name="connsiteX451" fmla="*/ 871470 w 977755"/>
              <a:gd name="connsiteY451" fmla="*/ 128697 h 361466"/>
              <a:gd name="connsiteX452" fmla="*/ 845060 w 977755"/>
              <a:gd name="connsiteY452" fmla="*/ 102286 h 361466"/>
              <a:gd name="connsiteX453" fmla="*/ 871470 w 977755"/>
              <a:gd name="connsiteY453" fmla="*/ 75876 h 361466"/>
              <a:gd name="connsiteX454" fmla="*/ 47753 w 977755"/>
              <a:gd name="connsiteY454" fmla="*/ 54034 h 361466"/>
              <a:gd name="connsiteX455" fmla="*/ 56747 w 977755"/>
              <a:gd name="connsiteY455" fmla="*/ 63028 h 361466"/>
              <a:gd name="connsiteX456" fmla="*/ 47753 w 977755"/>
              <a:gd name="connsiteY456" fmla="*/ 72022 h 361466"/>
              <a:gd name="connsiteX457" fmla="*/ 38759 w 977755"/>
              <a:gd name="connsiteY457" fmla="*/ 63028 h 361466"/>
              <a:gd name="connsiteX458" fmla="*/ 47753 w 977755"/>
              <a:gd name="connsiteY458" fmla="*/ 54034 h 361466"/>
              <a:gd name="connsiteX459" fmla="*/ 126198 w 977755"/>
              <a:gd name="connsiteY459" fmla="*/ 53035 h 361466"/>
              <a:gd name="connsiteX460" fmla="*/ 136191 w 977755"/>
              <a:gd name="connsiteY460" fmla="*/ 63028 h 361466"/>
              <a:gd name="connsiteX461" fmla="*/ 126198 w 977755"/>
              <a:gd name="connsiteY461" fmla="*/ 73021 h 361466"/>
              <a:gd name="connsiteX462" fmla="*/ 116205 w 977755"/>
              <a:gd name="connsiteY462" fmla="*/ 63028 h 361466"/>
              <a:gd name="connsiteX463" fmla="*/ 126198 w 977755"/>
              <a:gd name="connsiteY463" fmla="*/ 53035 h 361466"/>
              <a:gd name="connsiteX464" fmla="*/ 283162 w 977755"/>
              <a:gd name="connsiteY464" fmla="*/ 50822 h 361466"/>
              <a:gd name="connsiteX465" fmla="*/ 295368 w 977755"/>
              <a:gd name="connsiteY465" fmla="*/ 63028 h 361466"/>
              <a:gd name="connsiteX466" fmla="*/ 283162 w 977755"/>
              <a:gd name="connsiteY466" fmla="*/ 75234 h 361466"/>
              <a:gd name="connsiteX467" fmla="*/ 270956 w 977755"/>
              <a:gd name="connsiteY467" fmla="*/ 63028 h 361466"/>
              <a:gd name="connsiteX468" fmla="*/ 283162 w 977755"/>
              <a:gd name="connsiteY468" fmla="*/ 50822 h 361466"/>
              <a:gd name="connsiteX469" fmla="*/ 361536 w 977755"/>
              <a:gd name="connsiteY469" fmla="*/ 49466 h 361466"/>
              <a:gd name="connsiteX470" fmla="*/ 375098 w 977755"/>
              <a:gd name="connsiteY470" fmla="*/ 63028 h 361466"/>
              <a:gd name="connsiteX471" fmla="*/ 361536 w 977755"/>
              <a:gd name="connsiteY471" fmla="*/ 76590 h 361466"/>
              <a:gd name="connsiteX472" fmla="*/ 347974 w 977755"/>
              <a:gd name="connsiteY472" fmla="*/ 63028 h 361466"/>
              <a:gd name="connsiteX473" fmla="*/ 361536 w 977755"/>
              <a:gd name="connsiteY473" fmla="*/ 49466 h 361466"/>
              <a:gd name="connsiteX474" fmla="*/ 518428 w 977755"/>
              <a:gd name="connsiteY474" fmla="*/ 46396 h 361466"/>
              <a:gd name="connsiteX475" fmla="*/ 535060 w 977755"/>
              <a:gd name="connsiteY475" fmla="*/ 63027 h 361466"/>
              <a:gd name="connsiteX476" fmla="*/ 518428 w 977755"/>
              <a:gd name="connsiteY476" fmla="*/ 79659 h 361466"/>
              <a:gd name="connsiteX477" fmla="*/ 501797 w 977755"/>
              <a:gd name="connsiteY477" fmla="*/ 63027 h 361466"/>
              <a:gd name="connsiteX478" fmla="*/ 518428 w 977755"/>
              <a:gd name="connsiteY478" fmla="*/ 46396 h 361466"/>
              <a:gd name="connsiteX479" fmla="*/ 596946 w 977755"/>
              <a:gd name="connsiteY479" fmla="*/ 44612 h 361466"/>
              <a:gd name="connsiteX480" fmla="*/ 615362 w 977755"/>
              <a:gd name="connsiteY480" fmla="*/ 63028 h 361466"/>
              <a:gd name="connsiteX481" fmla="*/ 596946 w 977755"/>
              <a:gd name="connsiteY481" fmla="*/ 81444 h 361466"/>
              <a:gd name="connsiteX482" fmla="*/ 578530 w 977755"/>
              <a:gd name="connsiteY482" fmla="*/ 63028 h 361466"/>
              <a:gd name="connsiteX483" fmla="*/ 596946 w 977755"/>
              <a:gd name="connsiteY483" fmla="*/ 44612 h 361466"/>
              <a:gd name="connsiteX484" fmla="*/ 753766 w 977755"/>
              <a:gd name="connsiteY484" fmla="*/ 40400 h 361466"/>
              <a:gd name="connsiteX485" fmla="*/ 776394 w 977755"/>
              <a:gd name="connsiteY485" fmla="*/ 63027 h 361466"/>
              <a:gd name="connsiteX486" fmla="*/ 753766 w 977755"/>
              <a:gd name="connsiteY486" fmla="*/ 85655 h 361466"/>
              <a:gd name="connsiteX487" fmla="*/ 731139 w 977755"/>
              <a:gd name="connsiteY487" fmla="*/ 63027 h 361466"/>
              <a:gd name="connsiteX488" fmla="*/ 753766 w 977755"/>
              <a:gd name="connsiteY488" fmla="*/ 40400 h 361466"/>
              <a:gd name="connsiteX489" fmla="*/ 832283 w 977755"/>
              <a:gd name="connsiteY489" fmla="*/ 37973 h 361466"/>
              <a:gd name="connsiteX490" fmla="*/ 857337 w 977755"/>
              <a:gd name="connsiteY490" fmla="*/ 63027 h 361466"/>
              <a:gd name="connsiteX491" fmla="*/ 832283 w 977755"/>
              <a:gd name="connsiteY491" fmla="*/ 88153 h 361466"/>
              <a:gd name="connsiteX492" fmla="*/ 807229 w 977755"/>
              <a:gd name="connsiteY492" fmla="*/ 63027 h 361466"/>
              <a:gd name="connsiteX493" fmla="*/ 832283 w 977755"/>
              <a:gd name="connsiteY493" fmla="*/ 37973 h 361466"/>
              <a:gd name="connsiteX494" fmla="*/ 8566 w 977755"/>
              <a:gd name="connsiteY494" fmla="*/ 15275 h 361466"/>
              <a:gd name="connsiteX495" fmla="*/ 15632 w 977755"/>
              <a:gd name="connsiteY495" fmla="*/ 19058 h 361466"/>
              <a:gd name="connsiteX496" fmla="*/ 17060 w 977755"/>
              <a:gd name="connsiteY496" fmla="*/ 23841 h 361466"/>
              <a:gd name="connsiteX497" fmla="*/ 16917 w 977755"/>
              <a:gd name="connsiteY497" fmla="*/ 25554 h 361466"/>
              <a:gd name="connsiteX498" fmla="*/ 15632 w 977755"/>
              <a:gd name="connsiteY498" fmla="*/ 28623 h 361466"/>
              <a:gd name="connsiteX499" fmla="*/ 8566 w 977755"/>
              <a:gd name="connsiteY499" fmla="*/ 32406 h 361466"/>
              <a:gd name="connsiteX500" fmla="*/ 6852 w 977755"/>
              <a:gd name="connsiteY500" fmla="*/ 32192 h 361466"/>
              <a:gd name="connsiteX501" fmla="*/ 2498 w 977755"/>
              <a:gd name="connsiteY501" fmla="*/ 29836 h 361466"/>
              <a:gd name="connsiteX502" fmla="*/ 1428 w 977755"/>
              <a:gd name="connsiteY502" fmla="*/ 28623 h 361466"/>
              <a:gd name="connsiteX503" fmla="*/ 143 w 977755"/>
              <a:gd name="connsiteY503" fmla="*/ 25554 h 361466"/>
              <a:gd name="connsiteX504" fmla="*/ 0 w 977755"/>
              <a:gd name="connsiteY504" fmla="*/ 23841 h 361466"/>
              <a:gd name="connsiteX505" fmla="*/ 143 w 977755"/>
              <a:gd name="connsiteY505" fmla="*/ 22127 h 361466"/>
              <a:gd name="connsiteX506" fmla="*/ 1428 w 977755"/>
              <a:gd name="connsiteY506" fmla="*/ 19058 h 361466"/>
              <a:gd name="connsiteX507" fmla="*/ 2498 w 977755"/>
              <a:gd name="connsiteY507" fmla="*/ 17773 h 361466"/>
              <a:gd name="connsiteX508" fmla="*/ 6852 w 977755"/>
              <a:gd name="connsiteY508" fmla="*/ 15418 h 361466"/>
              <a:gd name="connsiteX509" fmla="*/ 8566 w 977755"/>
              <a:gd name="connsiteY509" fmla="*/ 15275 h 361466"/>
              <a:gd name="connsiteX510" fmla="*/ 87011 w 977755"/>
              <a:gd name="connsiteY510" fmla="*/ 14347 h 361466"/>
              <a:gd name="connsiteX511" fmla="*/ 96505 w 977755"/>
              <a:gd name="connsiteY511" fmla="*/ 23840 h 361466"/>
              <a:gd name="connsiteX512" fmla="*/ 96291 w 977755"/>
              <a:gd name="connsiteY512" fmla="*/ 25768 h 361466"/>
              <a:gd name="connsiteX513" fmla="*/ 87011 w 977755"/>
              <a:gd name="connsiteY513" fmla="*/ 33334 h 361466"/>
              <a:gd name="connsiteX514" fmla="*/ 77732 w 977755"/>
              <a:gd name="connsiteY514" fmla="*/ 25768 h 361466"/>
              <a:gd name="connsiteX515" fmla="*/ 77518 w 977755"/>
              <a:gd name="connsiteY515" fmla="*/ 23840 h 361466"/>
              <a:gd name="connsiteX516" fmla="*/ 87011 w 977755"/>
              <a:gd name="connsiteY516" fmla="*/ 14347 h 361466"/>
              <a:gd name="connsiteX517" fmla="*/ 243832 w 977755"/>
              <a:gd name="connsiteY517" fmla="*/ 12205 h 361466"/>
              <a:gd name="connsiteX518" fmla="*/ 255467 w 977755"/>
              <a:gd name="connsiteY518" fmla="*/ 23840 h 361466"/>
              <a:gd name="connsiteX519" fmla="*/ 255253 w 977755"/>
              <a:gd name="connsiteY519" fmla="*/ 26195 h 361466"/>
              <a:gd name="connsiteX520" fmla="*/ 243832 w 977755"/>
              <a:gd name="connsiteY520" fmla="*/ 35475 h 361466"/>
              <a:gd name="connsiteX521" fmla="*/ 232411 w 977755"/>
              <a:gd name="connsiteY521" fmla="*/ 26195 h 361466"/>
              <a:gd name="connsiteX522" fmla="*/ 232197 w 977755"/>
              <a:gd name="connsiteY522" fmla="*/ 23840 h 361466"/>
              <a:gd name="connsiteX523" fmla="*/ 243832 w 977755"/>
              <a:gd name="connsiteY523" fmla="*/ 12205 h 361466"/>
              <a:gd name="connsiteX524" fmla="*/ 322349 w 977755"/>
              <a:gd name="connsiteY524" fmla="*/ 10921 h 361466"/>
              <a:gd name="connsiteX525" fmla="*/ 329559 w 977755"/>
              <a:gd name="connsiteY525" fmla="*/ 13134 h 361466"/>
              <a:gd name="connsiteX526" fmla="*/ 335198 w 977755"/>
              <a:gd name="connsiteY526" fmla="*/ 23841 h 361466"/>
              <a:gd name="connsiteX527" fmla="*/ 334912 w 977755"/>
              <a:gd name="connsiteY527" fmla="*/ 26410 h 361466"/>
              <a:gd name="connsiteX528" fmla="*/ 329559 w 977755"/>
              <a:gd name="connsiteY528" fmla="*/ 34476 h 361466"/>
              <a:gd name="connsiteX529" fmla="*/ 322349 w 977755"/>
              <a:gd name="connsiteY529" fmla="*/ 36689 h 361466"/>
              <a:gd name="connsiteX530" fmla="*/ 319780 w 977755"/>
              <a:gd name="connsiteY530" fmla="*/ 36404 h 361466"/>
              <a:gd name="connsiteX531" fmla="*/ 309787 w 977755"/>
              <a:gd name="connsiteY531" fmla="*/ 26410 h 361466"/>
              <a:gd name="connsiteX532" fmla="*/ 309501 w 977755"/>
              <a:gd name="connsiteY532" fmla="*/ 23841 h 361466"/>
              <a:gd name="connsiteX533" fmla="*/ 319780 w 977755"/>
              <a:gd name="connsiteY533" fmla="*/ 11207 h 361466"/>
              <a:gd name="connsiteX534" fmla="*/ 322349 w 977755"/>
              <a:gd name="connsiteY534" fmla="*/ 10921 h 361466"/>
              <a:gd name="connsiteX535" fmla="*/ 479098 w 977755"/>
              <a:gd name="connsiteY535" fmla="*/ 7994 h 361466"/>
              <a:gd name="connsiteX536" fmla="*/ 492232 w 977755"/>
              <a:gd name="connsiteY536" fmla="*/ 14989 h 361466"/>
              <a:gd name="connsiteX537" fmla="*/ 494944 w 977755"/>
              <a:gd name="connsiteY537" fmla="*/ 23840 h 361466"/>
              <a:gd name="connsiteX538" fmla="*/ 494659 w 977755"/>
              <a:gd name="connsiteY538" fmla="*/ 27052 h 361466"/>
              <a:gd name="connsiteX539" fmla="*/ 492303 w 977755"/>
              <a:gd name="connsiteY539" fmla="*/ 32691 h 361466"/>
              <a:gd name="connsiteX540" fmla="*/ 479098 w 977755"/>
              <a:gd name="connsiteY540" fmla="*/ 39615 h 361466"/>
              <a:gd name="connsiteX541" fmla="*/ 475886 w 977755"/>
              <a:gd name="connsiteY541" fmla="*/ 39258 h 361466"/>
              <a:gd name="connsiteX542" fmla="*/ 467891 w 977755"/>
              <a:gd name="connsiteY542" fmla="*/ 34975 h 361466"/>
              <a:gd name="connsiteX543" fmla="*/ 465964 w 977755"/>
              <a:gd name="connsiteY543" fmla="*/ 32620 h 361466"/>
              <a:gd name="connsiteX544" fmla="*/ 463608 w 977755"/>
              <a:gd name="connsiteY544" fmla="*/ 26981 h 361466"/>
              <a:gd name="connsiteX545" fmla="*/ 463323 w 977755"/>
              <a:gd name="connsiteY545" fmla="*/ 23769 h 361466"/>
              <a:gd name="connsiteX546" fmla="*/ 463608 w 977755"/>
              <a:gd name="connsiteY546" fmla="*/ 20557 h 361466"/>
              <a:gd name="connsiteX547" fmla="*/ 465964 w 977755"/>
              <a:gd name="connsiteY547" fmla="*/ 14918 h 361466"/>
              <a:gd name="connsiteX548" fmla="*/ 467891 w 977755"/>
              <a:gd name="connsiteY548" fmla="*/ 12562 h 361466"/>
              <a:gd name="connsiteX549" fmla="*/ 475886 w 977755"/>
              <a:gd name="connsiteY549" fmla="*/ 8280 h 361466"/>
              <a:gd name="connsiteX550" fmla="*/ 479098 w 977755"/>
              <a:gd name="connsiteY550" fmla="*/ 7994 h 361466"/>
              <a:gd name="connsiteX551" fmla="*/ 557687 w 977755"/>
              <a:gd name="connsiteY551" fmla="*/ 6352 h 361466"/>
              <a:gd name="connsiteX552" fmla="*/ 575175 w 977755"/>
              <a:gd name="connsiteY552" fmla="*/ 23840 h 361466"/>
              <a:gd name="connsiteX553" fmla="*/ 574818 w 977755"/>
              <a:gd name="connsiteY553" fmla="*/ 27338 h 361466"/>
              <a:gd name="connsiteX554" fmla="*/ 557687 w 977755"/>
              <a:gd name="connsiteY554" fmla="*/ 41328 h 361466"/>
              <a:gd name="connsiteX555" fmla="*/ 540556 w 977755"/>
              <a:gd name="connsiteY555" fmla="*/ 27338 h 361466"/>
              <a:gd name="connsiteX556" fmla="*/ 540199 w 977755"/>
              <a:gd name="connsiteY556" fmla="*/ 23840 h 361466"/>
              <a:gd name="connsiteX557" fmla="*/ 557687 w 977755"/>
              <a:gd name="connsiteY557" fmla="*/ 6352 h 361466"/>
              <a:gd name="connsiteX558" fmla="*/ 714579 w 977755"/>
              <a:gd name="connsiteY558" fmla="*/ 2284 h 361466"/>
              <a:gd name="connsiteX559" fmla="*/ 736064 w 977755"/>
              <a:gd name="connsiteY559" fmla="*/ 23769 h 361466"/>
              <a:gd name="connsiteX560" fmla="*/ 735636 w 977755"/>
              <a:gd name="connsiteY560" fmla="*/ 28123 h 361466"/>
              <a:gd name="connsiteX561" fmla="*/ 714579 w 977755"/>
              <a:gd name="connsiteY561" fmla="*/ 45326 h 361466"/>
              <a:gd name="connsiteX562" fmla="*/ 693522 w 977755"/>
              <a:gd name="connsiteY562" fmla="*/ 28123 h 361466"/>
              <a:gd name="connsiteX563" fmla="*/ 693094 w 977755"/>
              <a:gd name="connsiteY563" fmla="*/ 23769 h 361466"/>
              <a:gd name="connsiteX564" fmla="*/ 714579 w 977755"/>
              <a:gd name="connsiteY564" fmla="*/ 2284 h 361466"/>
              <a:gd name="connsiteX565" fmla="*/ 793025 w 977755"/>
              <a:gd name="connsiteY565" fmla="*/ 0 h 361466"/>
              <a:gd name="connsiteX566" fmla="*/ 806373 w 977755"/>
              <a:gd name="connsiteY566" fmla="*/ 4069 h 361466"/>
              <a:gd name="connsiteX567" fmla="*/ 816865 w 977755"/>
              <a:gd name="connsiteY567" fmla="*/ 23841 h 361466"/>
              <a:gd name="connsiteX568" fmla="*/ 816366 w 977755"/>
              <a:gd name="connsiteY568" fmla="*/ 28623 h 361466"/>
              <a:gd name="connsiteX569" fmla="*/ 806373 w 977755"/>
              <a:gd name="connsiteY569" fmla="*/ 43613 h 361466"/>
              <a:gd name="connsiteX570" fmla="*/ 793025 w 977755"/>
              <a:gd name="connsiteY570" fmla="*/ 47682 h 361466"/>
              <a:gd name="connsiteX571" fmla="*/ 788242 w 977755"/>
              <a:gd name="connsiteY571" fmla="*/ 47182 h 361466"/>
              <a:gd name="connsiteX572" fmla="*/ 769684 w 977755"/>
              <a:gd name="connsiteY572" fmla="*/ 28623 h 361466"/>
              <a:gd name="connsiteX573" fmla="*/ 769184 w 977755"/>
              <a:gd name="connsiteY573" fmla="*/ 23841 h 361466"/>
              <a:gd name="connsiteX574" fmla="*/ 788242 w 977755"/>
              <a:gd name="connsiteY574" fmla="*/ 500 h 361466"/>
              <a:gd name="connsiteX575" fmla="*/ 793025 w 977755"/>
              <a:gd name="connsiteY575" fmla="*/ 0 h 36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977755" h="361466">
                <a:moveTo>
                  <a:pt x="8566" y="329059"/>
                </a:moveTo>
                <a:cubicBezTo>
                  <a:pt x="11492" y="329059"/>
                  <a:pt x="14062" y="330558"/>
                  <a:pt x="15632" y="332842"/>
                </a:cubicBezTo>
                <a:cubicBezTo>
                  <a:pt x="16489" y="334198"/>
                  <a:pt x="17060" y="335840"/>
                  <a:pt x="17060" y="337625"/>
                </a:cubicBezTo>
                <a:cubicBezTo>
                  <a:pt x="17060" y="338838"/>
                  <a:pt x="16846" y="339980"/>
                  <a:pt x="16417" y="340979"/>
                </a:cubicBezTo>
                <a:cubicBezTo>
                  <a:pt x="16203" y="341479"/>
                  <a:pt x="15918" y="341979"/>
                  <a:pt x="15632" y="342407"/>
                </a:cubicBezTo>
                <a:cubicBezTo>
                  <a:pt x="15347" y="342835"/>
                  <a:pt x="14990" y="343264"/>
                  <a:pt x="14633" y="343620"/>
                </a:cubicBezTo>
                <a:cubicBezTo>
                  <a:pt x="13062" y="345191"/>
                  <a:pt x="10921" y="346119"/>
                  <a:pt x="8566" y="346119"/>
                </a:cubicBezTo>
                <a:cubicBezTo>
                  <a:pt x="7994" y="346119"/>
                  <a:pt x="7423" y="346119"/>
                  <a:pt x="6852" y="345976"/>
                </a:cubicBezTo>
                <a:cubicBezTo>
                  <a:pt x="5139" y="345619"/>
                  <a:pt x="3640" y="344763"/>
                  <a:pt x="2498" y="343620"/>
                </a:cubicBezTo>
                <a:cubicBezTo>
                  <a:pt x="2070" y="343192"/>
                  <a:pt x="1713" y="342764"/>
                  <a:pt x="1428" y="342336"/>
                </a:cubicBezTo>
                <a:cubicBezTo>
                  <a:pt x="1142" y="341907"/>
                  <a:pt x="857" y="341408"/>
                  <a:pt x="642" y="340908"/>
                </a:cubicBezTo>
                <a:cubicBezTo>
                  <a:pt x="428" y="340408"/>
                  <a:pt x="286" y="339909"/>
                  <a:pt x="143" y="339338"/>
                </a:cubicBezTo>
                <a:cubicBezTo>
                  <a:pt x="71" y="338767"/>
                  <a:pt x="0" y="338196"/>
                  <a:pt x="0" y="337625"/>
                </a:cubicBezTo>
                <a:cubicBezTo>
                  <a:pt x="0" y="336982"/>
                  <a:pt x="71" y="336411"/>
                  <a:pt x="143" y="335911"/>
                </a:cubicBezTo>
                <a:cubicBezTo>
                  <a:pt x="357" y="334769"/>
                  <a:pt x="785" y="333770"/>
                  <a:pt x="1428" y="332842"/>
                </a:cubicBezTo>
                <a:cubicBezTo>
                  <a:pt x="1784" y="332342"/>
                  <a:pt x="2141" y="331914"/>
                  <a:pt x="2498" y="331557"/>
                </a:cubicBezTo>
                <a:cubicBezTo>
                  <a:pt x="3712" y="330344"/>
                  <a:pt x="5211" y="329559"/>
                  <a:pt x="6852" y="329202"/>
                </a:cubicBezTo>
                <a:cubicBezTo>
                  <a:pt x="7423" y="329130"/>
                  <a:pt x="7994" y="329059"/>
                  <a:pt x="8566" y="329059"/>
                </a:cubicBezTo>
                <a:close/>
                <a:moveTo>
                  <a:pt x="86939" y="328060"/>
                </a:moveTo>
                <a:cubicBezTo>
                  <a:pt x="92222" y="328060"/>
                  <a:pt x="96433" y="332343"/>
                  <a:pt x="96433" y="337554"/>
                </a:cubicBezTo>
                <a:cubicBezTo>
                  <a:pt x="96433" y="338910"/>
                  <a:pt x="96219" y="340123"/>
                  <a:pt x="95719" y="341265"/>
                </a:cubicBezTo>
                <a:cubicBezTo>
                  <a:pt x="95219" y="342407"/>
                  <a:pt x="94506" y="343407"/>
                  <a:pt x="93578" y="344263"/>
                </a:cubicBezTo>
                <a:cubicBezTo>
                  <a:pt x="91865" y="345976"/>
                  <a:pt x="89509" y="347047"/>
                  <a:pt x="86868" y="347047"/>
                </a:cubicBezTo>
                <a:cubicBezTo>
                  <a:pt x="84227" y="347047"/>
                  <a:pt x="81872" y="345976"/>
                  <a:pt x="80158" y="344263"/>
                </a:cubicBezTo>
                <a:cubicBezTo>
                  <a:pt x="79302" y="343407"/>
                  <a:pt x="78659" y="342407"/>
                  <a:pt x="78160" y="341265"/>
                </a:cubicBezTo>
                <a:cubicBezTo>
                  <a:pt x="77732" y="340123"/>
                  <a:pt x="77446" y="338838"/>
                  <a:pt x="77446" y="337554"/>
                </a:cubicBezTo>
                <a:cubicBezTo>
                  <a:pt x="77446" y="332271"/>
                  <a:pt x="81729" y="328060"/>
                  <a:pt x="86939" y="328060"/>
                </a:cubicBezTo>
                <a:close/>
                <a:moveTo>
                  <a:pt x="243903" y="325990"/>
                </a:moveTo>
                <a:cubicBezTo>
                  <a:pt x="250327" y="325990"/>
                  <a:pt x="255538" y="331201"/>
                  <a:pt x="255538" y="337625"/>
                </a:cubicBezTo>
                <a:cubicBezTo>
                  <a:pt x="255538" y="339195"/>
                  <a:pt x="255181" y="340766"/>
                  <a:pt x="254610" y="342122"/>
                </a:cubicBezTo>
                <a:cubicBezTo>
                  <a:pt x="253967" y="343478"/>
                  <a:pt x="253182" y="344763"/>
                  <a:pt x="252111" y="345834"/>
                </a:cubicBezTo>
                <a:cubicBezTo>
                  <a:pt x="250041" y="347975"/>
                  <a:pt x="247115" y="349260"/>
                  <a:pt x="243903" y="349260"/>
                </a:cubicBezTo>
                <a:cubicBezTo>
                  <a:pt x="240691" y="349260"/>
                  <a:pt x="237764" y="347904"/>
                  <a:pt x="235694" y="345834"/>
                </a:cubicBezTo>
                <a:cubicBezTo>
                  <a:pt x="234624" y="344763"/>
                  <a:pt x="233767" y="343478"/>
                  <a:pt x="233196" y="342122"/>
                </a:cubicBezTo>
                <a:cubicBezTo>
                  <a:pt x="232625" y="340766"/>
                  <a:pt x="232268" y="339195"/>
                  <a:pt x="232268" y="337625"/>
                </a:cubicBezTo>
                <a:cubicBezTo>
                  <a:pt x="232268" y="331201"/>
                  <a:pt x="237479" y="325990"/>
                  <a:pt x="243903" y="325990"/>
                </a:cubicBezTo>
                <a:close/>
                <a:moveTo>
                  <a:pt x="322349" y="324705"/>
                </a:moveTo>
                <a:cubicBezTo>
                  <a:pt x="324990" y="324705"/>
                  <a:pt x="327489" y="325562"/>
                  <a:pt x="329559" y="326918"/>
                </a:cubicBezTo>
                <a:cubicBezTo>
                  <a:pt x="332913" y="329273"/>
                  <a:pt x="335198" y="333199"/>
                  <a:pt x="335198" y="337625"/>
                </a:cubicBezTo>
                <a:cubicBezTo>
                  <a:pt x="335198" y="339409"/>
                  <a:pt x="334841" y="341051"/>
                  <a:pt x="334198" y="342621"/>
                </a:cubicBezTo>
                <a:cubicBezTo>
                  <a:pt x="333556" y="344120"/>
                  <a:pt x="332557" y="345548"/>
                  <a:pt x="331414" y="346690"/>
                </a:cubicBezTo>
                <a:cubicBezTo>
                  <a:pt x="330843" y="347261"/>
                  <a:pt x="330201" y="347832"/>
                  <a:pt x="329559" y="348260"/>
                </a:cubicBezTo>
                <a:cubicBezTo>
                  <a:pt x="327489" y="349688"/>
                  <a:pt x="324990" y="350473"/>
                  <a:pt x="322349" y="350473"/>
                </a:cubicBezTo>
                <a:cubicBezTo>
                  <a:pt x="321493" y="350473"/>
                  <a:pt x="320636" y="350330"/>
                  <a:pt x="319780" y="350188"/>
                </a:cubicBezTo>
                <a:cubicBezTo>
                  <a:pt x="317281" y="349688"/>
                  <a:pt x="314997" y="348403"/>
                  <a:pt x="313284" y="346690"/>
                </a:cubicBezTo>
                <a:cubicBezTo>
                  <a:pt x="312071" y="345548"/>
                  <a:pt x="311143" y="344192"/>
                  <a:pt x="310500" y="342621"/>
                </a:cubicBezTo>
                <a:cubicBezTo>
                  <a:pt x="309858" y="341122"/>
                  <a:pt x="309501" y="339409"/>
                  <a:pt x="309501" y="337625"/>
                </a:cubicBezTo>
                <a:cubicBezTo>
                  <a:pt x="309501" y="331415"/>
                  <a:pt x="313927" y="326204"/>
                  <a:pt x="319780" y="324990"/>
                </a:cubicBezTo>
                <a:cubicBezTo>
                  <a:pt x="320565" y="324776"/>
                  <a:pt x="321493" y="324705"/>
                  <a:pt x="322349" y="324705"/>
                </a:cubicBezTo>
                <a:close/>
                <a:moveTo>
                  <a:pt x="479098" y="321707"/>
                </a:moveTo>
                <a:cubicBezTo>
                  <a:pt x="484594" y="321707"/>
                  <a:pt x="489376" y="324491"/>
                  <a:pt x="492232" y="328702"/>
                </a:cubicBezTo>
                <a:cubicBezTo>
                  <a:pt x="493945" y="331272"/>
                  <a:pt x="494944" y="334270"/>
                  <a:pt x="494944" y="337553"/>
                </a:cubicBezTo>
                <a:cubicBezTo>
                  <a:pt x="494944" y="339695"/>
                  <a:pt x="494516" y="341836"/>
                  <a:pt x="493731" y="343692"/>
                </a:cubicBezTo>
                <a:cubicBezTo>
                  <a:pt x="493374" y="344691"/>
                  <a:pt x="492874" y="345548"/>
                  <a:pt x="492303" y="346404"/>
                </a:cubicBezTo>
                <a:cubicBezTo>
                  <a:pt x="491732" y="347261"/>
                  <a:pt x="491090" y="348046"/>
                  <a:pt x="490304" y="348760"/>
                </a:cubicBezTo>
                <a:cubicBezTo>
                  <a:pt x="487449" y="351615"/>
                  <a:pt x="483452" y="353400"/>
                  <a:pt x="479098" y="353400"/>
                </a:cubicBezTo>
                <a:cubicBezTo>
                  <a:pt x="477956" y="353400"/>
                  <a:pt x="476885" y="353257"/>
                  <a:pt x="475886" y="353043"/>
                </a:cubicBezTo>
                <a:cubicBezTo>
                  <a:pt x="472816" y="352472"/>
                  <a:pt x="470033" y="350901"/>
                  <a:pt x="467891" y="348760"/>
                </a:cubicBezTo>
                <a:cubicBezTo>
                  <a:pt x="467177" y="348046"/>
                  <a:pt x="466535" y="347261"/>
                  <a:pt x="465964" y="346404"/>
                </a:cubicBezTo>
                <a:cubicBezTo>
                  <a:pt x="465393" y="345548"/>
                  <a:pt x="464965" y="344620"/>
                  <a:pt x="464536" y="343692"/>
                </a:cubicBezTo>
                <a:cubicBezTo>
                  <a:pt x="464108" y="342693"/>
                  <a:pt x="463823" y="341693"/>
                  <a:pt x="463608" y="340694"/>
                </a:cubicBezTo>
                <a:cubicBezTo>
                  <a:pt x="463466" y="339623"/>
                  <a:pt x="463323" y="338553"/>
                  <a:pt x="463323" y="337482"/>
                </a:cubicBezTo>
                <a:cubicBezTo>
                  <a:pt x="463323" y="336340"/>
                  <a:pt x="463394" y="335269"/>
                  <a:pt x="463608" y="334270"/>
                </a:cubicBezTo>
                <a:cubicBezTo>
                  <a:pt x="464037" y="332200"/>
                  <a:pt x="464822" y="330344"/>
                  <a:pt x="465964" y="328631"/>
                </a:cubicBezTo>
                <a:cubicBezTo>
                  <a:pt x="466535" y="327774"/>
                  <a:pt x="467177" y="326989"/>
                  <a:pt x="467891" y="326275"/>
                </a:cubicBezTo>
                <a:cubicBezTo>
                  <a:pt x="470033" y="324134"/>
                  <a:pt x="472816" y="322635"/>
                  <a:pt x="475886" y="321993"/>
                </a:cubicBezTo>
                <a:cubicBezTo>
                  <a:pt x="476956" y="321850"/>
                  <a:pt x="478027" y="321707"/>
                  <a:pt x="479098" y="321707"/>
                </a:cubicBezTo>
                <a:close/>
                <a:moveTo>
                  <a:pt x="557687" y="320066"/>
                </a:moveTo>
                <a:cubicBezTo>
                  <a:pt x="567323" y="320066"/>
                  <a:pt x="575175" y="327918"/>
                  <a:pt x="575175" y="337554"/>
                </a:cubicBezTo>
                <a:cubicBezTo>
                  <a:pt x="575175" y="339981"/>
                  <a:pt x="574675" y="342336"/>
                  <a:pt x="573819" y="344406"/>
                </a:cubicBezTo>
                <a:cubicBezTo>
                  <a:pt x="572891" y="346476"/>
                  <a:pt x="571606" y="348404"/>
                  <a:pt x="570178" y="349974"/>
                </a:cubicBezTo>
                <a:cubicBezTo>
                  <a:pt x="566966" y="353115"/>
                  <a:pt x="562612" y="355113"/>
                  <a:pt x="557758" y="355113"/>
                </a:cubicBezTo>
                <a:cubicBezTo>
                  <a:pt x="552905" y="355113"/>
                  <a:pt x="548479" y="353115"/>
                  <a:pt x="545338" y="349974"/>
                </a:cubicBezTo>
                <a:cubicBezTo>
                  <a:pt x="543697" y="348404"/>
                  <a:pt x="542412" y="346476"/>
                  <a:pt x="541555" y="344406"/>
                </a:cubicBezTo>
                <a:cubicBezTo>
                  <a:pt x="540699" y="342265"/>
                  <a:pt x="540199" y="339981"/>
                  <a:pt x="540199" y="337554"/>
                </a:cubicBezTo>
                <a:cubicBezTo>
                  <a:pt x="540199" y="327918"/>
                  <a:pt x="548051" y="320066"/>
                  <a:pt x="557687" y="320066"/>
                </a:cubicBezTo>
                <a:close/>
                <a:moveTo>
                  <a:pt x="714579" y="316140"/>
                </a:moveTo>
                <a:cubicBezTo>
                  <a:pt x="726428" y="316140"/>
                  <a:pt x="736064" y="325776"/>
                  <a:pt x="736064" y="337625"/>
                </a:cubicBezTo>
                <a:cubicBezTo>
                  <a:pt x="736064" y="340552"/>
                  <a:pt x="735422" y="343407"/>
                  <a:pt x="734351" y="345977"/>
                </a:cubicBezTo>
                <a:cubicBezTo>
                  <a:pt x="733281" y="348546"/>
                  <a:pt x="731710" y="350830"/>
                  <a:pt x="729854" y="352829"/>
                </a:cubicBezTo>
                <a:cubicBezTo>
                  <a:pt x="726000" y="356684"/>
                  <a:pt x="720575" y="359111"/>
                  <a:pt x="714651" y="359111"/>
                </a:cubicBezTo>
                <a:cubicBezTo>
                  <a:pt x="708726" y="359111"/>
                  <a:pt x="703373" y="356755"/>
                  <a:pt x="699447" y="352829"/>
                </a:cubicBezTo>
                <a:cubicBezTo>
                  <a:pt x="697448" y="350902"/>
                  <a:pt x="695878" y="348546"/>
                  <a:pt x="694807" y="345977"/>
                </a:cubicBezTo>
                <a:cubicBezTo>
                  <a:pt x="693665" y="343407"/>
                  <a:pt x="693094" y="340623"/>
                  <a:pt x="693094" y="337625"/>
                </a:cubicBezTo>
                <a:cubicBezTo>
                  <a:pt x="693094" y="325776"/>
                  <a:pt x="702730" y="316140"/>
                  <a:pt x="714579" y="316140"/>
                </a:cubicBezTo>
                <a:close/>
                <a:moveTo>
                  <a:pt x="793025" y="313784"/>
                </a:moveTo>
                <a:cubicBezTo>
                  <a:pt x="797950" y="313784"/>
                  <a:pt x="802590" y="315283"/>
                  <a:pt x="806373" y="317853"/>
                </a:cubicBezTo>
                <a:cubicBezTo>
                  <a:pt x="812725" y="322135"/>
                  <a:pt x="816865" y="329416"/>
                  <a:pt x="816865" y="337625"/>
                </a:cubicBezTo>
                <a:cubicBezTo>
                  <a:pt x="816865" y="340908"/>
                  <a:pt x="816223" y="344049"/>
                  <a:pt x="815010" y="346904"/>
                </a:cubicBezTo>
                <a:cubicBezTo>
                  <a:pt x="813796" y="349759"/>
                  <a:pt x="812012" y="352329"/>
                  <a:pt x="809870" y="354470"/>
                </a:cubicBezTo>
                <a:cubicBezTo>
                  <a:pt x="808800" y="355541"/>
                  <a:pt x="807586" y="356469"/>
                  <a:pt x="806373" y="357397"/>
                </a:cubicBezTo>
                <a:cubicBezTo>
                  <a:pt x="802518" y="359967"/>
                  <a:pt x="797950" y="361466"/>
                  <a:pt x="793025" y="361466"/>
                </a:cubicBezTo>
                <a:cubicBezTo>
                  <a:pt x="791383" y="361466"/>
                  <a:pt x="789813" y="361251"/>
                  <a:pt x="788242" y="360966"/>
                </a:cubicBezTo>
                <a:cubicBezTo>
                  <a:pt x="783603" y="360038"/>
                  <a:pt x="779391" y="357682"/>
                  <a:pt x="776179" y="354470"/>
                </a:cubicBezTo>
                <a:cubicBezTo>
                  <a:pt x="773966" y="352329"/>
                  <a:pt x="772253" y="349759"/>
                  <a:pt x="771040" y="346904"/>
                </a:cubicBezTo>
                <a:cubicBezTo>
                  <a:pt x="769826" y="344049"/>
                  <a:pt x="769184" y="340908"/>
                  <a:pt x="769184" y="337625"/>
                </a:cubicBezTo>
                <a:cubicBezTo>
                  <a:pt x="769184" y="326133"/>
                  <a:pt x="777393" y="316496"/>
                  <a:pt x="788242" y="314284"/>
                </a:cubicBezTo>
                <a:cubicBezTo>
                  <a:pt x="789741" y="313927"/>
                  <a:pt x="791383" y="313784"/>
                  <a:pt x="793025" y="313784"/>
                </a:cubicBezTo>
                <a:close/>
                <a:moveTo>
                  <a:pt x="47753" y="289372"/>
                </a:moveTo>
                <a:cubicBezTo>
                  <a:pt x="52749" y="289372"/>
                  <a:pt x="56747" y="293369"/>
                  <a:pt x="56747" y="298366"/>
                </a:cubicBezTo>
                <a:cubicBezTo>
                  <a:pt x="56747" y="303362"/>
                  <a:pt x="52749" y="307360"/>
                  <a:pt x="47753" y="307360"/>
                </a:cubicBezTo>
                <a:cubicBezTo>
                  <a:pt x="42756" y="307360"/>
                  <a:pt x="38759" y="303362"/>
                  <a:pt x="38759" y="298366"/>
                </a:cubicBezTo>
                <a:cubicBezTo>
                  <a:pt x="38759" y="293369"/>
                  <a:pt x="42756" y="289372"/>
                  <a:pt x="47753" y="289372"/>
                </a:cubicBezTo>
                <a:close/>
                <a:moveTo>
                  <a:pt x="126198" y="288373"/>
                </a:moveTo>
                <a:cubicBezTo>
                  <a:pt x="131694" y="288373"/>
                  <a:pt x="136191" y="292870"/>
                  <a:pt x="136191" y="298366"/>
                </a:cubicBezTo>
                <a:cubicBezTo>
                  <a:pt x="136191" y="303862"/>
                  <a:pt x="131694" y="308359"/>
                  <a:pt x="126198" y="308359"/>
                </a:cubicBezTo>
                <a:cubicBezTo>
                  <a:pt x="120631" y="308359"/>
                  <a:pt x="116205" y="303862"/>
                  <a:pt x="116205" y="298366"/>
                </a:cubicBezTo>
                <a:cubicBezTo>
                  <a:pt x="116205" y="292799"/>
                  <a:pt x="120702" y="288373"/>
                  <a:pt x="126198" y="288373"/>
                </a:cubicBezTo>
                <a:close/>
                <a:moveTo>
                  <a:pt x="283162" y="286160"/>
                </a:moveTo>
                <a:cubicBezTo>
                  <a:pt x="289872" y="286160"/>
                  <a:pt x="295368" y="291585"/>
                  <a:pt x="295368" y="298366"/>
                </a:cubicBezTo>
                <a:cubicBezTo>
                  <a:pt x="295368" y="305147"/>
                  <a:pt x="289872" y="310572"/>
                  <a:pt x="283162" y="310572"/>
                </a:cubicBezTo>
                <a:cubicBezTo>
                  <a:pt x="276452" y="310572"/>
                  <a:pt x="270956" y="305147"/>
                  <a:pt x="270956" y="298366"/>
                </a:cubicBezTo>
                <a:cubicBezTo>
                  <a:pt x="270956" y="291656"/>
                  <a:pt x="276381" y="286160"/>
                  <a:pt x="283162" y="286160"/>
                </a:cubicBezTo>
                <a:close/>
                <a:moveTo>
                  <a:pt x="361536" y="284804"/>
                </a:moveTo>
                <a:cubicBezTo>
                  <a:pt x="369031" y="284804"/>
                  <a:pt x="375098" y="290871"/>
                  <a:pt x="375098" y="298366"/>
                </a:cubicBezTo>
                <a:cubicBezTo>
                  <a:pt x="375098" y="305861"/>
                  <a:pt x="369031" y="311928"/>
                  <a:pt x="361536" y="311928"/>
                </a:cubicBezTo>
                <a:cubicBezTo>
                  <a:pt x="354041" y="311928"/>
                  <a:pt x="347974" y="305861"/>
                  <a:pt x="347974" y="298366"/>
                </a:cubicBezTo>
                <a:cubicBezTo>
                  <a:pt x="347974" y="290871"/>
                  <a:pt x="354041" y="284804"/>
                  <a:pt x="361536" y="284804"/>
                </a:cubicBezTo>
                <a:close/>
                <a:moveTo>
                  <a:pt x="518428" y="281735"/>
                </a:moveTo>
                <a:cubicBezTo>
                  <a:pt x="527636" y="281735"/>
                  <a:pt x="535060" y="289158"/>
                  <a:pt x="535060" y="298366"/>
                </a:cubicBezTo>
                <a:cubicBezTo>
                  <a:pt x="535060" y="307574"/>
                  <a:pt x="527636" y="314998"/>
                  <a:pt x="518428" y="314998"/>
                </a:cubicBezTo>
                <a:cubicBezTo>
                  <a:pt x="509220" y="314998"/>
                  <a:pt x="501797" y="307574"/>
                  <a:pt x="501797" y="298366"/>
                </a:cubicBezTo>
                <a:cubicBezTo>
                  <a:pt x="501797" y="289158"/>
                  <a:pt x="509220" y="281735"/>
                  <a:pt x="518428" y="281735"/>
                </a:cubicBezTo>
                <a:close/>
                <a:moveTo>
                  <a:pt x="596946" y="279950"/>
                </a:moveTo>
                <a:cubicBezTo>
                  <a:pt x="607082" y="279950"/>
                  <a:pt x="615362" y="288159"/>
                  <a:pt x="615362" y="298366"/>
                </a:cubicBezTo>
                <a:cubicBezTo>
                  <a:pt x="615362" y="308573"/>
                  <a:pt x="607082" y="316782"/>
                  <a:pt x="596946" y="316782"/>
                </a:cubicBezTo>
                <a:cubicBezTo>
                  <a:pt x="586810" y="316782"/>
                  <a:pt x="578530" y="308573"/>
                  <a:pt x="578530" y="298366"/>
                </a:cubicBezTo>
                <a:cubicBezTo>
                  <a:pt x="578530" y="288230"/>
                  <a:pt x="586739" y="279950"/>
                  <a:pt x="596946" y="279950"/>
                </a:cubicBezTo>
                <a:close/>
                <a:moveTo>
                  <a:pt x="753766" y="275739"/>
                </a:moveTo>
                <a:cubicBezTo>
                  <a:pt x="766258" y="275739"/>
                  <a:pt x="776394" y="285875"/>
                  <a:pt x="776394" y="298366"/>
                </a:cubicBezTo>
                <a:cubicBezTo>
                  <a:pt x="776394" y="310858"/>
                  <a:pt x="766258" y="320994"/>
                  <a:pt x="753766" y="320994"/>
                </a:cubicBezTo>
                <a:cubicBezTo>
                  <a:pt x="741275" y="320994"/>
                  <a:pt x="731139" y="310858"/>
                  <a:pt x="731139" y="298366"/>
                </a:cubicBezTo>
                <a:cubicBezTo>
                  <a:pt x="731139" y="285875"/>
                  <a:pt x="741275" y="275739"/>
                  <a:pt x="753766" y="275739"/>
                </a:cubicBezTo>
                <a:close/>
                <a:moveTo>
                  <a:pt x="832283" y="273241"/>
                </a:moveTo>
                <a:cubicBezTo>
                  <a:pt x="846131" y="273241"/>
                  <a:pt x="857337" y="284519"/>
                  <a:pt x="857337" y="298367"/>
                </a:cubicBezTo>
                <a:cubicBezTo>
                  <a:pt x="857337" y="312214"/>
                  <a:pt x="846059" y="323421"/>
                  <a:pt x="832283" y="323421"/>
                </a:cubicBezTo>
                <a:cubicBezTo>
                  <a:pt x="818436" y="323421"/>
                  <a:pt x="807229" y="312214"/>
                  <a:pt x="807229" y="298367"/>
                </a:cubicBezTo>
                <a:cubicBezTo>
                  <a:pt x="807229" y="284448"/>
                  <a:pt x="818436" y="273241"/>
                  <a:pt x="832283" y="273241"/>
                </a:cubicBezTo>
                <a:close/>
                <a:moveTo>
                  <a:pt x="86939" y="249685"/>
                </a:moveTo>
                <a:cubicBezTo>
                  <a:pt x="92222" y="249685"/>
                  <a:pt x="96433" y="253968"/>
                  <a:pt x="96433" y="259179"/>
                </a:cubicBezTo>
                <a:cubicBezTo>
                  <a:pt x="96433" y="264389"/>
                  <a:pt x="92222" y="268601"/>
                  <a:pt x="86939" y="268672"/>
                </a:cubicBezTo>
                <a:cubicBezTo>
                  <a:pt x="81657" y="268672"/>
                  <a:pt x="77446" y="264389"/>
                  <a:pt x="77446" y="259179"/>
                </a:cubicBezTo>
                <a:cubicBezTo>
                  <a:pt x="77446" y="253896"/>
                  <a:pt x="81729" y="249685"/>
                  <a:pt x="86939" y="249685"/>
                </a:cubicBezTo>
                <a:close/>
                <a:moveTo>
                  <a:pt x="165457" y="248686"/>
                </a:moveTo>
                <a:cubicBezTo>
                  <a:pt x="169097" y="248686"/>
                  <a:pt x="172309" y="250542"/>
                  <a:pt x="174165" y="253326"/>
                </a:cubicBezTo>
                <a:cubicBezTo>
                  <a:pt x="175307" y="254967"/>
                  <a:pt x="175950" y="257037"/>
                  <a:pt x="175950" y="259179"/>
                </a:cubicBezTo>
                <a:cubicBezTo>
                  <a:pt x="175950" y="261320"/>
                  <a:pt x="175307" y="263390"/>
                  <a:pt x="174165" y="265032"/>
                </a:cubicBezTo>
                <a:cubicBezTo>
                  <a:pt x="172238" y="267816"/>
                  <a:pt x="169026" y="269672"/>
                  <a:pt x="165457" y="269814"/>
                </a:cubicBezTo>
                <a:cubicBezTo>
                  <a:pt x="164672" y="269814"/>
                  <a:pt x="164029" y="269743"/>
                  <a:pt x="163315" y="269600"/>
                </a:cubicBezTo>
                <a:cubicBezTo>
                  <a:pt x="161317" y="269172"/>
                  <a:pt x="159461" y="268173"/>
                  <a:pt x="158033" y="266745"/>
                </a:cubicBezTo>
                <a:cubicBezTo>
                  <a:pt x="157534" y="266245"/>
                  <a:pt x="157105" y="265746"/>
                  <a:pt x="156748" y="265175"/>
                </a:cubicBezTo>
                <a:cubicBezTo>
                  <a:pt x="156035" y="264033"/>
                  <a:pt x="155464" y="262748"/>
                  <a:pt x="155178" y="261392"/>
                </a:cubicBezTo>
                <a:cubicBezTo>
                  <a:pt x="155035" y="260678"/>
                  <a:pt x="154964" y="259964"/>
                  <a:pt x="154964" y="259250"/>
                </a:cubicBezTo>
                <a:cubicBezTo>
                  <a:pt x="154964" y="258465"/>
                  <a:pt x="155035" y="257823"/>
                  <a:pt x="155178" y="257109"/>
                </a:cubicBezTo>
                <a:cubicBezTo>
                  <a:pt x="155464" y="255681"/>
                  <a:pt x="155963" y="254468"/>
                  <a:pt x="156748" y="253326"/>
                </a:cubicBezTo>
                <a:cubicBezTo>
                  <a:pt x="157105" y="252755"/>
                  <a:pt x="157534" y="252255"/>
                  <a:pt x="158033" y="251755"/>
                </a:cubicBezTo>
                <a:cubicBezTo>
                  <a:pt x="159461" y="250328"/>
                  <a:pt x="161245" y="249328"/>
                  <a:pt x="163315" y="248900"/>
                </a:cubicBezTo>
                <a:cubicBezTo>
                  <a:pt x="164029" y="248757"/>
                  <a:pt x="164743" y="248686"/>
                  <a:pt x="165457" y="248686"/>
                </a:cubicBezTo>
                <a:close/>
                <a:moveTo>
                  <a:pt x="322349" y="246259"/>
                </a:moveTo>
                <a:cubicBezTo>
                  <a:pt x="324990" y="246259"/>
                  <a:pt x="327489" y="247116"/>
                  <a:pt x="329559" y="248472"/>
                </a:cubicBezTo>
                <a:cubicBezTo>
                  <a:pt x="332913" y="250827"/>
                  <a:pt x="335198" y="254753"/>
                  <a:pt x="335198" y="259179"/>
                </a:cubicBezTo>
                <a:cubicBezTo>
                  <a:pt x="335198" y="263604"/>
                  <a:pt x="332985" y="267530"/>
                  <a:pt x="329559" y="269886"/>
                </a:cubicBezTo>
                <a:cubicBezTo>
                  <a:pt x="327489" y="271313"/>
                  <a:pt x="324990" y="272098"/>
                  <a:pt x="322349" y="272098"/>
                </a:cubicBezTo>
                <a:cubicBezTo>
                  <a:pt x="321493" y="272098"/>
                  <a:pt x="320636" y="271956"/>
                  <a:pt x="319780" y="271813"/>
                </a:cubicBezTo>
                <a:cubicBezTo>
                  <a:pt x="313927" y="270599"/>
                  <a:pt x="309501" y="265389"/>
                  <a:pt x="309501" y="259179"/>
                </a:cubicBezTo>
                <a:cubicBezTo>
                  <a:pt x="309501" y="252969"/>
                  <a:pt x="313927" y="247758"/>
                  <a:pt x="319780" y="246545"/>
                </a:cubicBezTo>
                <a:cubicBezTo>
                  <a:pt x="320565" y="246330"/>
                  <a:pt x="321493" y="246259"/>
                  <a:pt x="322349" y="246259"/>
                </a:cubicBezTo>
                <a:close/>
                <a:moveTo>
                  <a:pt x="400795" y="244903"/>
                </a:moveTo>
                <a:cubicBezTo>
                  <a:pt x="408718" y="244903"/>
                  <a:pt x="415071" y="251327"/>
                  <a:pt x="415071" y="259179"/>
                </a:cubicBezTo>
                <a:cubicBezTo>
                  <a:pt x="415071" y="267031"/>
                  <a:pt x="408647" y="273455"/>
                  <a:pt x="400795" y="273455"/>
                </a:cubicBezTo>
                <a:cubicBezTo>
                  <a:pt x="392943" y="273455"/>
                  <a:pt x="386519" y="267031"/>
                  <a:pt x="386519" y="259179"/>
                </a:cubicBezTo>
                <a:cubicBezTo>
                  <a:pt x="386519" y="251256"/>
                  <a:pt x="392943" y="244903"/>
                  <a:pt x="400795" y="244903"/>
                </a:cubicBezTo>
                <a:close/>
                <a:moveTo>
                  <a:pt x="557687" y="241691"/>
                </a:moveTo>
                <a:cubicBezTo>
                  <a:pt x="567323" y="241691"/>
                  <a:pt x="575175" y="249543"/>
                  <a:pt x="575175" y="259179"/>
                </a:cubicBezTo>
                <a:cubicBezTo>
                  <a:pt x="575175" y="268815"/>
                  <a:pt x="567323" y="276667"/>
                  <a:pt x="557687" y="276667"/>
                </a:cubicBezTo>
                <a:cubicBezTo>
                  <a:pt x="548051" y="276667"/>
                  <a:pt x="540199" y="268815"/>
                  <a:pt x="540199" y="259179"/>
                </a:cubicBezTo>
                <a:cubicBezTo>
                  <a:pt x="540199" y="249543"/>
                  <a:pt x="548051" y="241691"/>
                  <a:pt x="557687" y="241691"/>
                </a:cubicBezTo>
                <a:close/>
                <a:moveTo>
                  <a:pt x="636061" y="239764"/>
                </a:moveTo>
                <a:cubicBezTo>
                  <a:pt x="642771" y="239764"/>
                  <a:pt x="648695" y="243190"/>
                  <a:pt x="652193" y="248330"/>
                </a:cubicBezTo>
                <a:cubicBezTo>
                  <a:pt x="654263" y="251399"/>
                  <a:pt x="655476" y="255182"/>
                  <a:pt x="655476" y="259179"/>
                </a:cubicBezTo>
                <a:cubicBezTo>
                  <a:pt x="655476" y="263177"/>
                  <a:pt x="654263" y="266960"/>
                  <a:pt x="652193" y="270029"/>
                </a:cubicBezTo>
                <a:cubicBezTo>
                  <a:pt x="648695" y="275168"/>
                  <a:pt x="642842" y="278594"/>
                  <a:pt x="636061" y="278594"/>
                </a:cubicBezTo>
                <a:cubicBezTo>
                  <a:pt x="634705" y="278594"/>
                  <a:pt x="633420" y="278452"/>
                  <a:pt x="632135" y="278166"/>
                </a:cubicBezTo>
                <a:cubicBezTo>
                  <a:pt x="628352" y="277381"/>
                  <a:pt x="624997" y="275525"/>
                  <a:pt x="622356" y="272884"/>
                </a:cubicBezTo>
                <a:cubicBezTo>
                  <a:pt x="621500" y="272028"/>
                  <a:pt x="620715" y="271028"/>
                  <a:pt x="620001" y="270029"/>
                </a:cubicBezTo>
                <a:cubicBezTo>
                  <a:pt x="618573" y="267959"/>
                  <a:pt x="617574" y="265603"/>
                  <a:pt x="617074" y="263105"/>
                </a:cubicBezTo>
                <a:cubicBezTo>
                  <a:pt x="616789" y="261820"/>
                  <a:pt x="616646" y="260535"/>
                  <a:pt x="616646" y="259179"/>
                </a:cubicBezTo>
                <a:cubicBezTo>
                  <a:pt x="616646" y="257823"/>
                  <a:pt x="616789" y="256538"/>
                  <a:pt x="617074" y="255253"/>
                </a:cubicBezTo>
                <a:cubicBezTo>
                  <a:pt x="617574" y="252755"/>
                  <a:pt x="618573" y="250400"/>
                  <a:pt x="620001" y="248330"/>
                </a:cubicBezTo>
                <a:cubicBezTo>
                  <a:pt x="620715" y="247330"/>
                  <a:pt x="621500" y="246331"/>
                  <a:pt x="622356" y="245474"/>
                </a:cubicBezTo>
                <a:cubicBezTo>
                  <a:pt x="624926" y="242833"/>
                  <a:pt x="628352" y="240977"/>
                  <a:pt x="632135" y="240192"/>
                </a:cubicBezTo>
                <a:cubicBezTo>
                  <a:pt x="633420" y="239907"/>
                  <a:pt x="634705" y="239764"/>
                  <a:pt x="636061" y="239764"/>
                </a:cubicBezTo>
                <a:close/>
                <a:moveTo>
                  <a:pt x="793025" y="235338"/>
                </a:moveTo>
                <a:cubicBezTo>
                  <a:pt x="797950" y="235338"/>
                  <a:pt x="802590" y="236837"/>
                  <a:pt x="806373" y="239407"/>
                </a:cubicBezTo>
                <a:cubicBezTo>
                  <a:pt x="812725" y="243689"/>
                  <a:pt x="816865" y="250970"/>
                  <a:pt x="816865" y="259179"/>
                </a:cubicBezTo>
                <a:cubicBezTo>
                  <a:pt x="816865" y="267387"/>
                  <a:pt x="812654" y="274597"/>
                  <a:pt x="806373" y="278951"/>
                </a:cubicBezTo>
                <a:cubicBezTo>
                  <a:pt x="802518" y="281521"/>
                  <a:pt x="797950" y="283020"/>
                  <a:pt x="793025" y="283020"/>
                </a:cubicBezTo>
                <a:cubicBezTo>
                  <a:pt x="791383" y="283020"/>
                  <a:pt x="789813" y="282805"/>
                  <a:pt x="788242" y="282520"/>
                </a:cubicBezTo>
                <a:cubicBezTo>
                  <a:pt x="777321" y="280307"/>
                  <a:pt x="769184" y="270671"/>
                  <a:pt x="769184" y="259179"/>
                </a:cubicBezTo>
                <a:cubicBezTo>
                  <a:pt x="769184" y="247687"/>
                  <a:pt x="777393" y="238050"/>
                  <a:pt x="788242" y="235838"/>
                </a:cubicBezTo>
                <a:cubicBezTo>
                  <a:pt x="789741" y="235481"/>
                  <a:pt x="791383" y="235338"/>
                  <a:pt x="793025" y="235338"/>
                </a:cubicBezTo>
                <a:close/>
                <a:moveTo>
                  <a:pt x="871470" y="232768"/>
                </a:moveTo>
                <a:cubicBezTo>
                  <a:pt x="886032" y="232768"/>
                  <a:pt x="897881" y="244617"/>
                  <a:pt x="897881" y="259178"/>
                </a:cubicBezTo>
                <a:cubicBezTo>
                  <a:pt x="897881" y="273740"/>
                  <a:pt x="886032" y="285589"/>
                  <a:pt x="871470" y="285589"/>
                </a:cubicBezTo>
                <a:cubicBezTo>
                  <a:pt x="856909" y="285589"/>
                  <a:pt x="845060" y="273740"/>
                  <a:pt x="845060" y="259178"/>
                </a:cubicBezTo>
                <a:cubicBezTo>
                  <a:pt x="845060" y="244617"/>
                  <a:pt x="856909" y="232768"/>
                  <a:pt x="871470" y="232768"/>
                </a:cubicBezTo>
                <a:close/>
                <a:moveTo>
                  <a:pt x="126198" y="209927"/>
                </a:moveTo>
                <a:cubicBezTo>
                  <a:pt x="131694" y="209927"/>
                  <a:pt x="136191" y="214424"/>
                  <a:pt x="136191" y="219920"/>
                </a:cubicBezTo>
                <a:cubicBezTo>
                  <a:pt x="136191" y="225416"/>
                  <a:pt x="131694" y="229913"/>
                  <a:pt x="126198" y="229913"/>
                </a:cubicBezTo>
                <a:cubicBezTo>
                  <a:pt x="120631" y="229913"/>
                  <a:pt x="116205" y="225416"/>
                  <a:pt x="116205" y="219920"/>
                </a:cubicBezTo>
                <a:cubicBezTo>
                  <a:pt x="116205" y="214353"/>
                  <a:pt x="120702" y="209927"/>
                  <a:pt x="126198" y="209927"/>
                </a:cubicBezTo>
                <a:close/>
                <a:moveTo>
                  <a:pt x="204644" y="208856"/>
                </a:moveTo>
                <a:cubicBezTo>
                  <a:pt x="210782" y="208856"/>
                  <a:pt x="215708" y="213853"/>
                  <a:pt x="215708" y="219920"/>
                </a:cubicBezTo>
                <a:cubicBezTo>
                  <a:pt x="215708" y="226058"/>
                  <a:pt x="210782" y="230984"/>
                  <a:pt x="204644" y="230984"/>
                </a:cubicBezTo>
                <a:cubicBezTo>
                  <a:pt x="198505" y="230984"/>
                  <a:pt x="193580" y="225987"/>
                  <a:pt x="193580" y="219920"/>
                </a:cubicBezTo>
                <a:cubicBezTo>
                  <a:pt x="193580" y="213781"/>
                  <a:pt x="198577" y="208856"/>
                  <a:pt x="204644" y="208856"/>
                </a:cubicBezTo>
                <a:close/>
                <a:moveTo>
                  <a:pt x="361536" y="206358"/>
                </a:moveTo>
                <a:cubicBezTo>
                  <a:pt x="369031" y="206358"/>
                  <a:pt x="375098" y="212425"/>
                  <a:pt x="375098" y="219920"/>
                </a:cubicBezTo>
                <a:cubicBezTo>
                  <a:pt x="375098" y="227415"/>
                  <a:pt x="369031" y="233482"/>
                  <a:pt x="361536" y="233482"/>
                </a:cubicBezTo>
                <a:cubicBezTo>
                  <a:pt x="354041" y="233482"/>
                  <a:pt x="347974" y="227415"/>
                  <a:pt x="347974" y="219920"/>
                </a:cubicBezTo>
                <a:cubicBezTo>
                  <a:pt x="347974" y="212425"/>
                  <a:pt x="354041" y="206358"/>
                  <a:pt x="361536" y="206358"/>
                </a:cubicBezTo>
                <a:close/>
                <a:moveTo>
                  <a:pt x="440054" y="204930"/>
                </a:moveTo>
                <a:cubicBezTo>
                  <a:pt x="448334" y="204930"/>
                  <a:pt x="455043" y="211640"/>
                  <a:pt x="455043" y="219920"/>
                </a:cubicBezTo>
                <a:cubicBezTo>
                  <a:pt x="455043" y="228200"/>
                  <a:pt x="448262" y="234981"/>
                  <a:pt x="440054" y="234909"/>
                </a:cubicBezTo>
                <a:cubicBezTo>
                  <a:pt x="431774" y="234909"/>
                  <a:pt x="425064" y="228200"/>
                  <a:pt x="425064" y="219920"/>
                </a:cubicBezTo>
                <a:cubicBezTo>
                  <a:pt x="425064" y="211640"/>
                  <a:pt x="431774" y="204930"/>
                  <a:pt x="440054" y="204930"/>
                </a:cubicBezTo>
                <a:close/>
                <a:moveTo>
                  <a:pt x="596946" y="201504"/>
                </a:moveTo>
                <a:cubicBezTo>
                  <a:pt x="607082" y="201504"/>
                  <a:pt x="615362" y="209713"/>
                  <a:pt x="615362" y="219920"/>
                </a:cubicBezTo>
                <a:cubicBezTo>
                  <a:pt x="615362" y="230127"/>
                  <a:pt x="607082" y="238407"/>
                  <a:pt x="596946" y="238336"/>
                </a:cubicBezTo>
                <a:cubicBezTo>
                  <a:pt x="586810" y="238336"/>
                  <a:pt x="578530" y="230127"/>
                  <a:pt x="578530" y="219920"/>
                </a:cubicBezTo>
                <a:cubicBezTo>
                  <a:pt x="578530" y="209784"/>
                  <a:pt x="586739" y="201504"/>
                  <a:pt x="596946" y="201504"/>
                </a:cubicBezTo>
                <a:close/>
                <a:moveTo>
                  <a:pt x="675321" y="199506"/>
                </a:moveTo>
                <a:cubicBezTo>
                  <a:pt x="686598" y="199506"/>
                  <a:pt x="695735" y="208643"/>
                  <a:pt x="695735" y="219921"/>
                </a:cubicBezTo>
                <a:cubicBezTo>
                  <a:pt x="695735" y="231199"/>
                  <a:pt x="686598" y="240407"/>
                  <a:pt x="675321" y="240335"/>
                </a:cubicBezTo>
                <a:cubicBezTo>
                  <a:pt x="664043" y="240335"/>
                  <a:pt x="654906" y="231199"/>
                  <a:pt x="654906" y="219921"/>
                </a:cubicBezTo>
                <a:cubicBezTo>
                  <a:pt x="654906" y="208643"/>
                  <a:pt x="664043" y="199506"/>
                  <a:pt x="675321" y="199506"/>
                </a:cubicBezTo>
                <a:close/>
                <a:moveTo>
                  <a:pt x="832283" y="194866"/>
                </a:moveTo>
                <a:cubicBezTo>
                  <a:pt x="846131" y="194866"/>
                  <a:pt x="857337" y="206073"/>
                  <a:pt x="857337" y="219920"/>
                </a:cubicBezTo>
                <a:cubicBezTo>
                  <a:pt x="857337" y="233768"/>
                  <a:pt x="846059" y="245046"/>
                  <a:pt x="832283" y="245046"/>
                </a:cubicBezTo>
                <a:cubicBezTo>
                  <a:pt x="818436" y="245046"/>
                  <a:pt x="807229" y="233768"/>
                  <a:pt x="807229" y="219920"/>
                </a:cubicBezTo>
                <a:cubicBezTo>
                  <a:pt x="807229" y="206073"/>
                  <a:pt x="818436" y="194866"/>
                  <a:pt x="832283" y="194866"/>
                </a:cubicBezTo>
                <a:close/>
                <a:moveTo>
                  <a:pt x="165529" y="170240"/>
                </a:moveTo>
                <a:cubicBezTo>
                  <a:pt x="169169" y="170240"/>
                  <a:pt x="172381" y="172096"/>
                  <a:pt x="174237" y="174880"/>
                </a:cubicBezTo>
                <a:cubicBezTo>
                  <a:pt x="175379" y="176521"/>
                  <a:pt x="176022" y="178591"/>
                  <a:pt x="176022" y="180733"/>
                </a:cubicBezTo>
                <a:cubicBezTo>
                  <a:pt x="176022" y="182160"/>
                  <a:pt x="175665" y="183517"/>
                  <a:pt x="175165" y="184801"/>
                </a:cubicBezTo>
                <a:cubicBezTo>
                  <a:pt x="174879" y="185444"/>
                  <a:pt x="174523" y="186015"/>
                  <a:pt x="174166" y="186586"/>
                </a:cubicBezTo>
                <a:cubicBezTo>
                  <a:pt x="173737" y="187157"/>
                  <a:pt x="173309" y="187657"/>
                  <a:pt x="173024" y="188299"/>
                </a:cubicBezTo>
                <a:cubicBezTo>
                  <a:pt x="171096" y="190226"/>
                  <a:pt x="168527" y="191368"/>
                  <a:pt x="165600" y="191368"/>
                </a:cubicBezTo>
                <a:cubicBezTo>
                  <a:pt x="164815" y="191368"/>
                  <a:pt x="164173" y="191297"/>
                  <a:pt x="163459" y="191154"/>
                </a:cubicBezTo>
                <a:cubicBezTo>
                  <a:pt x="161460" y="190726"/>
                  <a:pt x="159604" y="189727"/>
                  <a:pt x="158177" y="188299"/>
                </a:cubicBezTo>
                <a:cubicBezTo>
                  <a:pt x="157677" y="187799"/>
                  <a:pt x="157249" y="187300"/>
                  <a:pt x="156892" y="186729"/>
                </a:cubicBezTo>
                <a:cubicBezTo>
                  <a:pt x="156464" y="186158"/>
                  <a:pt x="156178" y="185587"/>
                  <a:pt x="155893" y="184944"/>
                </a:cubicBezTo>
                <a:cubicBezTo>
                  <a:pt x="155607" y="184302"/>
                  <a:pt x="155393" y="183659"/>
                  <a:pt x="155250" y="182946"/>
                </a:cubicBezTo>
                <a:cubicBezTo>
                  <a:pt x="155107" y="182232"/>
                  <a:pt x="155036" y="181518"/>
                  <a:pt x="155036" y="180804"/>
                </a:cubicBezTo>
                <a:cubicBezTo>
                  <a:pt x="155036" y="180019"/>
                  <a:pt x="155107" y="179377"/>
                  <a:pt x="155250" y="178663"/>
                </a:cubicBezTo>
                <a:cubicBezTo>
                  <a:pt x="155536" y="177235"/>
                  <a:pt x="156035" y="176022"/>
                  <a:pt x="156820" y="174880"/>
                </a:cubicBezTo>
                <a:cubicBezTo>
                  <a:pt x="157177" y="174309"/>
                  <a:pt x="157606" y="173809"/>
                  <a:pt x="158105" y="173309"/>
                </a:cubicBezTo>
                <a:cubicBezTo>
                  <a:pt x="159533" y="171882"/>
                  <a:pt x="161317" y="170882"/>
                  <a:pt x="163387" y="170454"/>
                </a:cubicBezTo>
                <a:cubicBezTo>
                  <a:pt x="164101" y="170311"/>
                  <a:pt x="164815" y="170240"/>
                  <a:pt x="165529" y="170240"/>
                </a:cubicBezTo>
                <a:close/>
                <a:moveTo>
                  <a:pt x="243903" y="169098"/>
                </a:moveTo>
                <a:cubicBezTo>
                  <a:pt x="250327" y="169098"/>
                  <a:pt x="255538" y="174309"/>
                  <a:pt x="255538" y="180733"/>
                </a:cubicBezTo>
                <a:cubicBezTo>
                  <a:pt x="255538" y="182303"/>
                  <a:pt x="255181" y="183874"/>
                  <a:pt x="254610" y="185230"/>
                </a:cubicBezTo>
                <a:cubicBezTo>
                  <a:pt x="253967" y="186657"/>
                  <a:pt x="253182" y="187871"/>
                  <a:pt x="252111" y="188942"/>
                </a:cubicBezTo>
                <a:cubicBezTo>
                  <a:pt x="250041" y="191083"/>
                  <a:pt x="247115" y="192368"/>
                  <a:pt x="243903" y="192368"/>
                </a:cubicBezTo>
                <a:cubicBezTo>
                  <a:pt x="240691" y="192368"/>
                  <a:pt x="237764" y="191012"/>
                  <a:pt x="235694" y="188942"/>
                </a:cubicBezTo>
                <a:cubicBezTo>
                  <a:pt x="234624" y="187871"/>
                  <a:pt x="233767" y="186586"/>
                  <a:pt x="233196" y="185230"/>
                </a:cubicBezTo>
                <a:cubicBezTo>
                  <a:pt x="232625" y="183874"/>
                  <a:pt x="232268" y="182303"/>
                  <a:pt x="232268" y="180733"/>
                </a:cubicBezTo>
                <a:cubicBezTo>
                  <a:pt x="232268" y="174309"/>
                  <a:pt x="237479" y="169098"/>
                  <a:pt x="243903" y="169098"/>
                </a:cubicBezTo>
                <a:close/>
                <a:moveTo>
                  <a:pt x="400795" y="166385"/>
                </a:moveTo>
                <a:cubicBezTo>
                  <a:pt x="408718" y="166385"/>
                  <a:pt x="415071" y="172809"/>
                  <a:pt x="415071" y="180661"/>
                </a:cubicBezTo>
                <a:cubicBezTo>
                  <a:pt x="415071" y="182660"/>
                  <a:pt x="414642" y="184515"/>
                  <a:pt x="413929" y="186229"/>
                </a:cubicBezTo>
                <a:cubicBezTo>
                  <a:pt x="413215" y="187942"/>
                  <a:pt x="412144" y="189512"/>
                  <a:pt x="410859" y="190797"/>
                </a:cubicBezTo>
                <a:cubicBezTo>
                  <a:pt x="408290" y="193438"/>
                  <a:pt x="404721" y="195008"/>
                  <a:pt x="400795" y="195008"/>
                </a:cubicBezTo>
                <a:cubicBezTo>
                  <a:pt x="396869" y="195008"/>
                  <a:pt x="393300" y="193366"/>
                  <a:pt x="390730" y="190797"/>
                </a:cubicBezTo>
                <a:cubicBezTo>
                  <a:pt x="389446" y="189441"/>
                  <a:pt x="388375" y="187942"/>
                  <a:pt x="387661" y="186229"/>
                </a:cubicBezTo>
                <a:cubicBezTo>
                  <a:pt x="386947" y="184515"/>
                  <a:pt x="386519" y="182660"/>
                  <a:pt x="386519" y="180661"/>
                </a:cubicBezTo>
                <a:cubicBezTo>
                  <a:pt x="386519" y="172738"/>
                  <a:pt x="392943" y="166385"/>
                  <a:pt x="400795" y="166385"/>
                </a:cubicBezTo>
                <a:close/>
                <a:moveTo>
                  <a:pt x="479098" y="164815"/>
                </a:moveTo>
                <a:cubicBezTo>
                  <a:pt x="484594" y="164815"/>
                  <a:pt x="489376" y="167599"/>
                  <a:pt x="492232" y="171810"/>
                </a:cubicBezTo>
                <a:cubicBezTo>
                  <a:pt x="493945" y="174380"/>
                  <a:pt x="494944" y="177378"/>
                  <a:pt x="494944" y="180661"/>
                </a:cubicBezTo>
                <a:cubicBezTo>
                  <a:pt x="494944" y="182803"/>
                  <a:pt x="494516" y="184873"/>
                  <a:pt x="493731" y="186800"/>
                </a:cubicBezTo>
                <a:cubicBezTo>
                  <a:pt x="493374" y="187799"/>
                  <a:pt x="492874" y="188656"/>
                  <a:pt x="492303" y="189512"/>
                </a:cubicBezTo>
                <a:cubicBezTo>
                  <a:pt x="491732" y="190369"/>
                  <a:pt x="491090" y="191154"/>
                  <a:pt x="490304" y="191939"/>
                </a:cubicBezTo>
                <a:cubicBezTo>
                  <a:pt x="487449" y="194794"/>
                  <a:pt x="483452" y="196579"/>
                  <a:pt x="479098" y="196579"/>
                </a:cubicBezTo>
                <a:cubicBezTo>
                  <a:pt x="477956" y="196579"/>
                  <a:pt x="476885" y="196436"/>
                  <a:pt x="475886" y="196222"/>
                </a:cubicBezTo>
                <a:cubicBezTo>
                  <a:pt x="472816" y="195651"/>
                  <a:pt x="470033" y="194081"/>
                  <a:pt x="467891" y="191939"/>
                </a:cubicBezTo>
                <a:cubicBezTo>
                  <a:pt x="467177" y="191225"/>
                  <a:pt x="466535" y="190440"/>
                  <a:pt x="465964" y="189584"/>
                </a:cubicBezTo>
                <a:cubicBezTo>
                  <a:pt x="465393" y="188727"/>
                  <a:pt x="464965" y="187799"/>
                  <a:pt x="464536" y="186871"/>
                </a:cubicBezTo>
                <a:cubicBezTo>
                  <a:pt x="464108" y="185872"/>
                  <a:pt x="463823" y="184873"/>
                  <a:pt x="463608" y="183873"/>
                </a:cubicBezTo>
                <a:cubicBezTo>
                  <a:pt x="463466" y="182803"/>
                  <a:pt x="463323" y="181732"/>
                  <a:pt x="463323" y="180661"/>
                </a:cubicBezTo>
                <a:cubicBezTo>
                  <a:pt x="463323" y="179519"/>
                  <a:pt x="463394" y="178449"/>
                  <a:pt x="463608" y="177449"/>
                </a:cubicBezTo>
                <a:cubicBezTo>
                  <a:pt x="464037" y="175379"/>
                  <a:pt x="464822" y="173523"/>
                  <a:pt x="465964" y="171810"/>
                </a:cubicBezTo>
                <a:cubicBezTo>
                  <a:pt x="466535" y="170954"/>
                  <a:pt x="467177" y="170168"/>
                  <a:pt x="467891" y="169455"/>
                </a:cubicBezTo>
                <a:cubicBezTo>
                  <a:pt x="470033" y="167313"/>
                  <a:pt x="472816" y="165814"/>
                  <a:pt x="475886" y="165172"/>
                </a:cubicBezTo>
                <a:cubicBezTo>
                  <a:pt x="476956" y="164958"/>
                  <a:pt x="478027" y="164815"/>
                  <a:pt x="479098" y="164815"/>
                </a:cubicBezTo>
                <a:close/>
                <a:moveTo>
                  <a:pt x="636061" y="161317"/>
                </a:moveTo>
                <a:cubicBezTo>
                  <a:pt x="642771" y="161317"/>
                  <a:pt x="648695" y="164743"/>
                  <a:pt x="652193" y="169883"/>
                </a:cubicBezTo>
                <a:cubicBezTo>
                  <a:pt x="654263" y="172952"/>
                  <a:pt x="655476" y="176735"/>
                  <a:pt x="655476" y="180732"/>
                </a:cubicBezTo>
                <a:cubicBezTo>
                  <a:pt x="655476" y="183445"/>
                  <a:pt x="654977" y="185943"/>
                  <a:pt x="653977" y="188298"/>
                </a:cubicBezTo>
                <a:cubicBezTo>
                  <a:pt x="653478" y="189441"/>
                  <a:pt x="652907" y="190583"/>
                  <a:pt x="652193" y="191582"/>
                </a:cubicBezTo>
                <a:cubicBezTo>
                  <a:pt x="651479" y="192581"/>
                  <a:pt x="650694" y="193581"/>
                  <a:pt x="649766" y="194437"/>
                </a:cubicBezTo>
                <a:cubicBezTo>
                  <a:pt x="646268" y="198006"/>
                  <a:pt x="641415" y="200148"/>
                  <a:pt x="636061" y="200148"/>
                </a:cubicBezTo>
                <a:cubicBezTo>
                  <a:pt x="634705" y="200148"/>
                  <a:pt x="633420" y="200005"/>
                  <a:pt x="632135" y="199719"/>
                </a:cubicBezTo>
                <a:cubicBezTo>
                  <a:pt x="628352" y="198934"/>
                  <a:pt x="624997" y="197078"/>
                  <a:pt x="622356" y="194437"/>
                </a:cubicBezTo>
                <a:cubicBezTo>
                  <a:pt x="621500" y="193581"/>
                  <a:pt x="620715" y="192581"/>
                  <a:pt x="620001" y="191582"/>
                </a:cubicBezTo>
                <a:cubicBezTo>
                  <a:pt x="619287" y="190583"/>
                  <a:pt x="618716" y="189441"/>
                  <a:pt x="618216" y="188298"/>
                </a:cubicBezTo>
                <a:cubicBezTo>
                  <a:pt x="617717" y="187156"/>
                  <a:pt x="617360" y="185943"/>
                  <a:pt x="617074" y="184658"/>
                </a:cubicBezTo>
                <a:cubicBezTo>
                  <a:pt x="616789" y="183373"/>
                  <a:pt x="616646" y="182088"/>
                  <a:pt x="616646" y="180732"/>
                </a:cubicBezTo>
                <a:cubicBezTo>
                  <a:pt x="616646" y="179376"/>
                  <a:pt x="616789" y="178091"/>
                  <a:pt x="617074" y="176806"/>
                </a:cubicBezTo>
                <a:cubicBezTo>
                  <a:pt x="617574" y="174308"/>
                  <a:pt x="618573" y="171953"/>
                  <a:pt x="620001" y="169883"/>
                </a:cubicBezTo>
                <a:cubicBezTo>
                  <a:pt x="620715" y="168883"/>
                  <a:pt x="621500" y="167884"/>
                  <a:pt x="622356" y="167027"/>
                </a:cubicBezTo>
                <a:cubicBezTo>
                  <a:pt x="624926" y="164386"/>
                  <a:pt x="628352" y="162530"/>
                  <a:pt x="632135" y="161745"/>
                </a:cubicBezTo>
                <a:cubicBezTo>
                  <a:pt x="633420" y="161460"/>
                  <a:pt x="634705" y="161317"/>
                  <a:pt x="636061" y="161317"/>
                </a:cubicBezTo>
                <a:close/>
                <a:moveTo>
                  <a:pt x="714579" y="159247"/>
                </a:moveTo>
                <a:cubicBezTo>
                  <a:pt x="726428" y="159247"/>
                  <a:pt x="736064" y="168883"/>
                  <a:pt x="736064" y="180732"/>
                </a:cubicBezTo>
                <a:cubicBezTo>
                  <a:pt x="736064" y="183659"/>
                  <a:pt x="735422" y="186514"/>
                  <a:pt x="734351" y="189084"/>
                </a:cubicBezTo>
                <a:cubicBezTo>
                  <a:pt x="733281" y="191653"/>
                  <a:pt x="731710" y="193937"/>
                  <a:pt x="729854" y="195936"/>
                </a:cubicBezTo>
                <a:cubicBezTo>
                  <a:pt x="726000" y="199791"/>
                  <a:pt x="720575" y="202218"/>
                  <a:pt x="714651" y="202218"/>
                </a:cubicBezTo>
                <a:cubicBezTo>
                  <a:pt x="708726" y="202218"/>
                  <a:pt x="703373" y="199862"/>
                  <a:pt x="699447" y="195936"/>
                </a:cubicBezTo>
                <a:cubicBezTo>
                  <a:pt x="697448" y="194009"/>
                  <a:pt x="695878" y="191653"/>
                  <a:pt x="694807" y="189084"/>
                </a:cubicBezTo>
                <a:cubicBezTo>
                  <a:pt x="693665" y="186514"/>
                  <a:pt x="693094" y="183730"/>
                  <a:pt x="693094" y="180732"/>
                </a:cubicBezTo>
                <a:cubicBezTo>
                  <a:pt x="693094" y="168883"/>
                  <a:pt x="702730" y="159247"/>
                  <a:pt x="714579" y="159247"/>
                </a:cubicBezTo>
                <a:close/>
                <a:moveTo>
                  <a:pt x="871470" y="154322"/>
                </a:moveTo>
                <a:cubicBezTo>
                  <a:pt x="886032" y="154322"/>
                  <a:pt x="897881" y="166171"/>
                  <a:pt x="897881" y="180732"/>
                </a:cubicBezTo>
                <a:cubicBezTo>
                  <a:pt x="897881" y="184373"/>
                  <a:pt x="897167" y="187870"/>
                  <a:pt x="895811" y="191011"/>
                </a:cubicBezTo>
                <a:cubicBezTo>
                  <a:pt x="894455" y="194152"/>
                  <a:pt x="892527" y="197007"/>
                  <a:pt x="890172" y="199434"/>
                </a:cubicBezTo>
                <a:cubicBezTo>
                  <a:pt x="885389" y="204216"/>
                  <a:pt x="878751" y="207143"/>
                  <a:pt x="871470" y="207143"/>
                </a:cubicBezTo>
                <a:cubicBezTo>
                  <a:pt x="864118" y="207143"/>
                  <a:pt x="857551" y="204216"/>
                  <a:pt x="852769" y="199434"/>
                </a:cubicBezTo>
                <a:cubicBezTo>
                  <a:pt x="850413" y="197007"/>
                  <a:pt x="848486" y="194152"/>
                  <a:pt x="847130" y="191011"/>
                </a:cubicBezTo>
                <a:cubicBezTo>
                  <a:pt x="845774" y="187870"/>
                  <a:pt x="845060" y="184373"/>
                  <a:pt x="845060" y="180732"/>
                </a:cubicBezTo>
                <a:cubicBezTo>
                  <a:pt x="845060" y="166171"/>
                  <a:pt x="856909" y="154322"/>
                  <a:pt x="871470" y="154322"/>
                </a:cubicBezTo>
                <a:close/>
                <a:moveTo>
                  <a:pt x="126198" y="131481"/>
                </a:moveTo>
                <a:cubicBezTo>
                  <a:pt x="131694" y="131481"/>
                  <a:pt x="136191" y="135978"/>
                  <a:pt x="136191" y="141474"/>
                </a:cubicBezTo>
                <a:cubicBezTo>
                  <a:pt x="136191" y="146970"/>
                  <a:pt x="131694" y="151467"/>
                  <a:pt x="126198" y="151467"/>
                </a:cubicBezTo>
                <a:cubicBezTo>
                  <a:pt x="120631" y="151467"/>
                  <a:pt x="116205" y="146970"/>
                  <a:pt x="116205" y="141474"/>
                </a:cubicBezTo>
                <a:cubicBezTo>
                  <a:pt x="116205" y="135907"/>
                  <a:pt x="120702" y="131481"/>
                  <a:pt x="126198" y="131481"/>
                </a:cubicBezTo>
                <a:close/>
                <a:moveTo>
                  <a:pt x="204644" y="130410"/>
                </a:moveTo>
                <a:cubicBezTo>
                  <a:pt x="210782" y="130410"/>
                  <a:pt x="215708" y="135407"/>
                  <a:pt x="215708" y="141474"/>
                </a:cubicBezTo>
                <a:cubicBezTo>
                  <a:pt x="215708" y="147612"/>
                  <a:pt x="210782" y="152538"/>
                  <a:pt x="204644" y="152538"/>
                </a:cubicBezTo>
                <a:cubicBezTo>
                  <a:pt x="198505" y="152538"/>
                  <a:pt x="193580" y="147541"/>
                  <a:pt x="193580" y="141474"/>
                </a:cubicBezTo>
                <a:cubicBezTo>
                  <a:pt x="193580" y="135335"/>
                  <a:pt x="198577" y="130410"/>
                  <a:pt x="204644" y="130410"/>
                </a:cubicBezTo>
                <a:close/>
                <a:moveTo>
                  <a:pt x="361536" y="127912"/>
                </a:moveTo>
                <a:cubicBezTo>
                  <a:pt x="369031" y="127912"/>
                  <a:pt x="375098" y="133979"/>
                  <a:pt x="375098" y="141474"/>
                </a:cubicBezTo>
                <a:cubicBezTo>
                  <a:pt x="375098" y="148969"/>
                  <a:pt x="369031" y="155036"/>
                  <a:pt x="361536" y="155036"/>
                </a:cubicBezTo>
                <a:cubicBezTo>
                  <a:pt x="354041" y="155036"/>
                  <a:pt x="347974" y="148969"/>
                  <a:pt x="347974" y="141474"/>
                </a:cubicBezTo>
                <a:cubicBezTo>
                  <a:pt x="347974" y="133979"/>
                  <a:pt x="354041" y="127912"/>
                  <a:pt x="361536" y="127912"/>
                </a:cubicBezTo>
                <a:close/>
                <a:moveTo>
                  <a:pt x="440054" y="126484"/>
                </a:moveTo>
                <a:cubicBezTo>
                  <a:pt x="448334" y="126484"/>
                  <a:pt x="455043" y="133194"/>
                  <a:pt x="455043" y="141474"/>
                </a:cubicBezTo>
                <a:cubicBezTo>
                  <a:pt x="455043" y="149754"/>
                  <a:pt x="448262" y="156535"/>
                  <a:pt x="440054" y="156463"/>
                </a:cubicBezTo>
                <a:cubicBezTo>
                  <a:pt x="431774" y="156463"/>
                  <a:pt x="425064" y="149754"/>
                  <a:pt x="425064" y="141474"/>
                </a:cubicBezTo>
                <a:cubicBezTo>
                  <a:pt x="425064" y="133194"/>
                  <a:pt x="431774" y="126484"/>
                  <a:pt x="440054" y="126484"/>
                </a:cubicBezTo>
                <a:close/>
                <a:moveTo>
                  <a:pt x="596946" y="123058"/>
                </a:moveTo>
                <a:cubicBezTo>
                  <a:pt x="607082" y="123058"/>
                  <a:pt x="615362" y="131267"/>
                  <a:pt x="615362" y="141474"/>
                </a:cubicBezTo>
                <a:cubicBezTo>
                  <a:pt x="615362" y="151681"/>
                  <a:pt x="607082" y="159890"/>
                  <a:pt x="596946" y="159890"/>
                </a:cubicBezTo>
                <a:cubicBezTo>
                  <a:pt x="586810" y="159890"/>
                  <a:pt x="578530" y="151681"/>
                  <a:pt x="578530" y="141474"/>
                </a:cubicBezTo>
                <a:cubicBezTo>
                  <a:pt x="578530" y="131338"/>
                  <a:pt x="586739" y="123058"/>
                  <a:pt x="596946" y="123058"/>
                </a:cubicBezTo>
                <a:close/>
                <a:moveTo>
                  <a:pt x="675321" y="121059"/>
                </a:moveTo>
                <a:cubicBezTo>
                  <a:pt x="686598" y="121059"/>
                  <a:pt x="695735" y="130196"/>
                  <a:pt x="695735" y="141474"/>
                </a:cubicBezTo>
                <a:cubicBezTo>
                  <a:pt x="695735" y="152752"/>
                  <a:pt x="686598" y="161888"/>
                  <a:pt x="675321" y="161888"/>
                </a:cubicBezTo>
                <a:cubicBezTo>
                  <a:pt x="664043" y="161888"/>
                  <a:pt x="654906" y="152752"/>
                  <a:pt x="654906" y="141474"/>
                </a:cubicBezTo>
                <a:cubicBezTo>
                  <a:pt x="654906" y="130196"/>
                  <a:pt x="664043" y="121059"/>
                  <a:pt x="675321" y="121059"/>
                </a:cubicBezTo>
                <a:close/>
                <a:moveTo>
                  <a:pt x="832283" y="116348"/>
                </a:moveTo>
                <a:cubicBezTo>
                  <a:pt x="846131" y="116348"/>
                  <a:pt x="857337" y="127626"/>
                  <a:pt x="857337" y="141474"/>
                </a:cubicBezTo>
                <a:cubicBezTo>
                  <a:pt x="857337" y="155321"/>
                  <a:pt x="846059" y="166599"/>
                  <a:pt x="832283" y="166528"/>
                </a:cubicBezTo>
                <a:cubicBezTo>
                  <a:pt x="818436" y="166528"/>
                  <a:pt x="807229" y="155321"/>
                  <a:pt x="807229" y="141474"/>
                </a:cubicBezTo>
                <a:cubicBezTo>
                  <a:pt x="807229" y="127555"/>
                  <a:pt x="818436" y="116348"/>
                  <a:pt x="832283" y="116348"/>
                </a:cubicBezTo>
                <a:close/>
                <a:moveTo>
                  <a:pt x="910730" y="113636"/>
                </a:moveTo>
                <a:cubicBezTo>
                  <a:pt x="926076" y="113636"/>
                  <a:pt x="938496" y="126127"/>
                  <a:pt x="938496" y="141474"/>
                </a:cubicBezTo>
                <a:lnTo>
                  <a:pt x="930397" y="161004"/>
                </a:lnTo>
                <a:lnTo>
                  <a:pt x="949989" y="152895"/>
                </a:lnTo>
                <a:cubicBezTo>
                  <a:pt x="965335" y="152895"/>
                  <a:pt x="977755" y="165315"/>
                  <a:pt x="977755" y="180662"/>
                </a:cubicBezTo>
                <a:cubicBezTo>
                  <a:pt x="977755" y="184516"/>
                  <a:pt x="976970" y="188157"/>
                  <a:pt x="975542" y="191511"/>
                </a:cubicBezTo>
                <a:cubicBezTo>
                  <a:pt x="974115" y="194866"/>
                  <a:pt x="972045" y="197864"/>
                  <a:pt x="969618" y="200362"/>
                </a:cubicBezTo>
                <a:cubicBezTo>
                  <a:pt x="964621" y="205359"/>
                  <a:pt x="957698" y="208500"/>
                  <a:pt x="949989" y="208500"/>
                </a:cubicBezTo>
                <a:lnTo>
                  <a:pt x="930410" y="200383"/>
                </a:lnTo>
                <a:lnTo>
                  <a:pt x="938496" y="219920"/>
                </a:lnTo>
                <a:cubicBezTo>
                  <a:pt x="938496" y="235266"/>
                  <a:pt x="926005" y="247758"/>
                  <a:pt x="910730" y="247758"/>
                </a:cubicBezTo>
                <a:cubicBezTo>
                  <a:pt x="895383" y="247758"/>
                  <a:pt x="882963" y="235266"/>
                  <a:pt x="882963" y="219920"/>
                </a:cubicBezTo>
                <a:cubicBezTo>
                  <a:pt x="882963" y="204573"/>
                  <a:pt x="895383" y="192153"/>
                  <a:pt x="910730" y="192153"/>
                </a:cubicBezTo>
                <a:lnTo>
                  <a:pt x="930281" y="200246"/>
                </a:lnTo>
                <a:lnTo>
                  <a:pt x="924435" y="191511"/>
                </a:lnTo>
                <a:cubicBezTo>
                  <a:pt x="923007" y="188157"/>
                  <a:pt x="922222" y="184516"/>
                  <a:pt x="922222" y="180662"/>
                </a:cubicBezTo>
                <a:lnTo>
                  <a:pt x="930295" y="161159"/>
                </a:lnTo>
                <a:lnTo>
                  <a:pt x="910730" y="169241"/>
                </a:lnTo>
                <a:cubicBezTo>
                  <a:pt x="895383" y="169241"/>
                  <a:pt x="882963" y="156821"/>
                  <a:pt x="882963" y="141474"/>
                </a:cubicBezTo>
                <a:cubicBezTo>
                  <a:pt x="882963" y="126056"/>
                  <a:pt x="895383" y="113636"/>
                  <a:pt x="910730" y="113636"/>
                </a:cubicBezTo>
                <a:close/>
                <a:moveTo>
                  <a:pt x="86939" y="92793"/>
                </a:moveTo>
                <a:cubicBezTo>
                  <a:pt x="92222" y="92793"/>
                  <a:pt x="96433" y="97076"/>
                  <a:pt x="96433" y="102286"/>
                </a:cubicBezTo>
                <a:cubicBezTo>
                  <a:pt x="96433" y="107497"/>
                  <a:pt x="92222" y="111709"/>
                  <a:pt x="86939" y="111780"/>
                </a:cubicBezTo>
                <a:cubicBezTo>
                  <a:pt x="81657" y="111780"/>
                  <a:pt x="77446" y="107497"/>
                  <a:pt x="77446" y="102286"/>
                </a:cubicBezTo>
                <a:cubicBezTo>
                  <a:pt x="77446" y="97004"/>
                  <a:pt x="81729" y="92793"/>
                  <a:pt x="86939" y="92793"/>
                </a:cubicBezTo>
                <a:close/>
                <a:moveTo>
                  <a:pt x="165457" y="91794"/>
                </a:moveTo>
                <a:cubicBezTo>
                  <a:pt x="169097" y="91794"/>
                  <a:pt x="172309" y="93650"/>
                  <a:pt x="174165" y="96434"/>
                </a:cubicBezTo>
                <a:cubicBezTo>
                  <a:pt x="175307" y="98075"/>
                  <a:pt x="175950" y="100145"/>
                  <a:pt x="175950" y="102287"/>
                </a:cubicBezTo>
                <a:cubicBezTo>
                  <a:pt x="175950" y="104428"/>
                  <a:pt x="175307" y="106498"/>
                  <a:pt x="174165" y="108140"/>
                </a:cubicBezTo>
                <a:cubicBezTo>
                  <a:pt x="172238" y="110924"/>
                  <a:pt x="169026" y="112780"/>
                  <a:pt x="165457" y="112922"/>
                </a:cubicBezTo>
                <a:cubicBezTo>
                  <a:pt x="164672" y="112922"/>
                  <a:pt x="164029" y="112851"/>
                  <a:pt x="163315" y="112708"/>
                </a:cubicBezTo>
                <a:cubicBezTo>
                  <a:pt x="161317" y="112280"/>
                  <a:pt x="159461" y="111281"/>
                  <a:pt x="158033" y="109853"/>
                </a:cubicBezTo>
                <a:cubicBezTo>
                  <a:pt x="157534" y="109353"/>
                  <a:pt x="157105" y="108854"/>
                  <a:pt x="156748" y="108283"/>
                </a:cubicBezTo>
                <a:cubicBezTo>
                  <a:pt x="156035" y="107141"/>
                  <a:pt x="155464" y="105856"/>
                  <a:pt x="155178" y="104500"/>
                </a:cubicBezTo>
                <a:cubicBezTo>
                  <a:pt x="155035" y="103786"/>
                  <a:pt x="154964" y="103072"/>
                  <a:pt x="154964" y="102358"/>
                </a:cubicBezTo>
                <a:cubicBezTo>
                  <a:pt x="154964" y="101573"/>
                  <a:pt x="155035" y="100931"/>
                  <a:pt x="155178" y="100217"/>
                </a:cubicBezTo>
                <a:cubicBezTo>
                  <a:pt x="155464" y="98789"/>
                  <a:pt x="155963" y="97576"/>
                  <a:pt x="156748" y="96434"/>
                </a:cubicBezTo>
                <a:cubicBezTo>
                  <a:pt x="157105" y="95863"/>
                  <a:pt x="157534" y="95363"/>
                  <a:pt x="158033" y="94863"/>
                </a:cubicBezTo>
                <a:cubicBezTo>
                  <a:pt x="159461" y="93436"/>
                  <a:pt x="161245" y="92436"/>
                  <a:pt x="163315" y="92008"/>
                </a:cubicBezTo>
                <a:cubicBezTo>
                  <a:pt x="164029" y="91865"/>
                  <a:pt x="164743" y="91794"/>
                  <a:pt x="165457" y="91794"/>
                </a:cubicBezTo>
                <a:close/>
                <a:moveTo>
                  <a:pt x="322349" y="89367"/>
                </a:moveTo>
                <a:cubicBezTo>
                  <a:pt x="324990" y="89367"/>
                  <a:pt x="327489" y="90224"/>
                  <a:pt x="329559" y="91580"/>
                </a:cubicBezTo>
                <a:cubicBezTo>
                  <a:pt x="332913" y="93935"/>
                  <a:pt x="335198" y="97861"/>
                  <a:pt x="335198" y="102287"/>
                </a:cubicBezTo>
                <a:cubicBezTo>
                  <a:pt x="335198" y="106712"/>
                  <a:pt x="332985" y="110638"/>
                  <a:pt x="329559" y="112994"/>
                </a:cubicBezTo>
                <a:cubicBezTo>
                  <a:pt x="327489" y="114421"/>
                  <a:pt x="324990" y="115206"/>
                  <a:pt x="322349" y="115206"/>
                </a:cubicBezTo>
                <a:cubicBezTo>
                  <a:pt x="321493" y="115206"/>
                  <a:pt x="320636" y="115064"/>
                  <a:pt x="319780" y="114921"/>
                </a:cubicBezTo>
                <a:cubicBezTo>
                  <a:pt x="313927" y="113707"/>
                  <a:pt x="309501" y="108497"/>
                  <a:pt x="309501" y="102287"/>
                </a:cubicBezTo>
                <a:cubicBezTo>
                  <a:pt x="309501" y="96077"/>
                  <a:pt x="313927" y="90866"/>
                  <a:pt x="319780" y="89653"/>
                </a:cubicBezTo>
                <a:cubicBezTo>
                  <a:pt x="320565" y="89438"/>
                  <a:pt x="321493" y="89367"/>
                  <a:pt x="322349" y="89367"/>
                </a:cubicBezTo>
                <a:close/>
                <a:moveTo>
                  <a:pt x="400795" y="88011"/>
                </a:moveTo>
                <a:cubicBezTo>
                  <a:pt x="408718" y="88011"/>
                  <a:pt x="415071" y="94435"/>
                  <a:pt x="415071" y="102287"/>
                </a:cubicBezTo>
                <a:cubicBezTo>
                  <a:pt x="415071" y="110139"/>
                  <a:pt x="408647" y="116563"/>
                  <a:pt x="400795" y="116563"/>
                </a:cubicBezTo>
                <a:cubicBezTo>
                  <a:pt x="392943" y="116563"/>
                  <a:pt x="386519" y="110139"/>
                  <a:pt x="386519" y="102287"/>
                </a:cubicBezTo>
                <a:cubicBezTo>
                  <a:pt x="386519" y="94364"/>
                  <a:pt x="392943" y="88011"/>
                  <a:pt x="400795" y="88011"/>
                </a:cubicBezTo>
                <a:close/>
                <a:moveTo>
                  <a:pt x="557687" y="84798"/>
                </a:moveTo>
                <a:cubicBezTo>
                  <a:pt x="567323" y="84798"/>
                  <a:pt x="575175" y="92650"/>
                  <a:pt x="575175" y="102286"/>
                </a:cubicBezTo>
                <a:cubicBezTo>
                  <a:pt x="575175" y="111922"/>
                  <a:pt x="567323" y="119774"/>
                  <a:pt x="557687" y="119774"/>
                </a:cubicBezTo>
                <a:cubicBezTo>
                  <a:pt x="548051" y="119774"/>
                  <a:pt x="540199" y="111922"/>
                  <a:pt x="540199" y="102286"/>
                </a:cubicBezTo>
                <a:cubicBezTo>
                  <a:pt x="540199" y="92650"/>
                  <a:pt x="548051" y="84798"/>
                  <a:pt x="557687" y="84798"/>
                </a:cubicBezTo>
                <a:close/>
                <a:moveTo>
                  <a:pt x="636061" y="82871"/>
                </a:moveTo>
                <a:cubicBezTo>
                  <a:pt x="642771" y="82871"/>
                  <a:pt x="648695" y="86297"/>
                  <a:pt x="652193" y="91437"/>
                </a:cubicBezTo>
                <a:cubicBezTo>
                  <a:pt x="654263" y="94506"/>
                  <a:pt x="655476" y="98289"/>
                  <a:pt x="655476" y="102286"/>
                </a:cubicBezTo>
                <a:cubicBezTo>
                  <a:pt x="655476" y="106284"/>
                  <a:pt x="654263" y="110067"/>
                  <a:pt x="652193" y="113136"/>
                </a:cubicBezTo>
                <a:cubicBezTo>
                  <a:pt x="648695" y="118275"/>
                  <a:pt x="642842" y="121702"/>
                  <a:pt x="636061" y="121702"/>
                </a:cubicBezTo>
                <a:cubicBezTo>
                  <a:pt x="634705" y="121702"/>
                  <a:pt x="633420" y="121559"/>
                  <a:pt x="632135" y="121273"/>
                </a:cubicBezTo>
                <a:cubicBezTo>
                  <a:pt x="628352" y="120488"/>
                  <a:pt x="624997" y="118632"/>
                  <a:pt x="622356" y="115991"/>
                </a:cubicBezTo>
                <a:cubicBezTo>
                  <a:pt x="621500" y="115135"/>
                  <a:pt x="620715" y="114135"/>
                  <a:pt x="620001" y="113136"/>
                </a:cubicBezTo>
                <a:cubicBezTo>
                  <a:pt x="618573" y="111066"/>
                  <a:pt x="617574" y="108710"/>
                  <a:pt x="617074" y="106212"/>
                </a:cubicBezTo>
                <a:cubicBezTo>
                  <a:pt x="616789" y="104927"/>
                  <a:pt x="616646" y="103642"/>
                  <a:pt x="616646" y="102286"/>
                </a:cubicBezTo>
                <a:cubicBezTo>
                  <a:pt x="616646" y="100930"/>
                  <a:pt x="616789" y="99645"/>
                  <a:pt x="617074" y="98360"/>
                </a:cubicBezTo>
                <a:cubicBezTo>
                  <a:pt x="617574" y="95862"/>
                  <a:pt x="618573" y="93507"/>
                  <a:pt x="620001" y="91437"/>
                </a:cubicBezTo>
                <a:cubicBezTo>
                  <a:pt x="620715" y="90437"/>
                  <a:pt x="621500" y="89438"/>
                  <a:pt x="622356" y="88581"/>
                </a:cubicBezTo>
                <a:cubicBezTo>
                  <a:pt x="624926" y="85940"/>
                  <a:pt x="628352" y="84084"/>
                  <a:pt x="632135" y="83299"/>
                </a:cubicBezTo>
                <a:cubicBezTo>
                  <a:pt x="633420" y="83014"/>
                  <a:pt x="634705" y="82871"/>
                  <a:pt x="636061" y="82871"/>
                </a:cubicBezTo>
                <a:close/>
                <a:moveTo>
                  <a:pt x="793025" y="78446"/>
                </a:moveTo>
                <a:cubicBezTo>
                  <a:pt x="797950" y="78446"/>
                  <a:pt x="802590" y="79945"/>
                  <a:pt x="806373" y="82515"/>
                </a:cubicBezTo>
                <a:cubicBezTo>
                  <a:pt x="812725" y="86797"/>
                  <a:pt x="816865" y="94078"/>
                  <a:pt x="816865" y="102287"/>
                </a:cubicBezTo>
                <a:cubicBezTo>
                  <a:pt x="816865" y="110495"/>
                  <a:pt x="812654" y="117776"/>
                  <a:pt x="806373" y="122059"/>
                </a:cubicBezTo>
                <a:cubicBezTo>
                  <a:pt x="802518" y="124629"/>
                  <a:pt x="797950" y="126128"/>
                  <a:pt x="793025" y="126128"/>
                </a:cubicBezTo>
                <a:cubicBezTo>
                  <a:pt x="791383" y="126128"/>
                  <a:pt x="789813" y="125913"/>
                  <a:pt x="788242" y="125628"/>
                </a:cubicBezTo>
                <a:cubicBezTo>
                  <a:pt x="777321" y="123415"/>
                  <a:pt x="769184" y="113779"/>
                  <a:pt x="769184" y="102287"/>
                </a:cubicBezTo>
                <a:cubicBezTo>
                  <a:pt x="769184" y="90795"/>
                  <a:pt x="777393" y="81158"/>
                  <a:pt x="788242" y="78946"/>
                </a:cubicBezTo>
                <a:cubicBezTo>
                  <a:pt x="789741" y="78589"/>
                  <a:pt x="791383" y="78446"/>
                  <a:pt x="793025" y="78446"/>
                </a:cubicBezTo>
                <a:close/>
                <a:moveTo>
                  <a:pt x="871470" y="75876"/>
                </a:moveTo>
                <a:cubicBezTo>
                  <a:pt x="886032" y="75876"/>
                  <a:pt x="897881" y="87725"/>
                  <a:pt x="897881" y="102286"/>
                </a:cubicBezTo>
                <a:cubicBezTo>
                  <a:pt x="897881" y="116848"/>
                  <a:pt x="886032" y="128697"/>
                  <a:pt x="871470" y="128697"/>
                </a:cubicBezTo>
                <a:cubicBezTo>
                  <a:pt x="856909" y="128697"/>
                  <a:pt x="845060" y="116848"/>
                  <a:pt x="845060" y="102286"/>
                </a:cubicBezTo>
                <a:cubicBezTo>
                  <a:pt x="845060" y="87725"/>
                  <a:pt x="856909" y="75876"/>
                  <a:pt x="871470" y="75876"/>
                </a:cubicBezTo>
                <a:close/>
                <a:moveTo>
                  <a:pt x="47753" y="54034"/>
                </a:moveTo>
                <a:cubicBezTo>
                  <a:pt x="52749" y="54034"/>
                  <a:pt x="56747" y="58031"/>
                  <a:pt x="56747" y="63028"/>
                </a:cubicBezTo>
                <a:cubicBezTo>
                  <a:pt x="56747" y="68024"/>
                  <a:pt x="52749" y="72022"/>
                  <a:pt x="47753" y="72022"/>
                </a:cubicBezTo>
                <a:cubicBezTo>
                  <a:pt x="42756" y="72022"/>
                  <a:pt x="38759" y="68024"/>
                  <a:pt x="38759" y="63028"/>
                </a:cubicBezTo>
                <a:cubicBezTo>
                  <a:pt x="38759" y="58031"/>
                  <a:pt x="42756" y="54034"/>
                  <a:pt x="47753" y="54034"/>
                </a:cubicBezTo>
                <a:close/>
                <a:moveTo>
                  <a:pt x="126198" y="53035"/>
                </a:moveTo>
                <a:cubicBezTo>
                  <a:pt x="131694" y="53035"/>
                  <a:pt x="136191" y="57532"/>
                  <a:pt x="136191" y="63028"/>
                </a:cubicBezTo>
                <a:cubicBezTo>
                  <a:pt x="136191" y="68524"/>
                  <a:pt x="131694" y="73021"/>
                  <a:pt x="126198" y="73021"/>
                </a:cubicBezTo>
                <a:cubicBezTo>
                  <a:pt x="120631" y="73021"/>
                  <a:pt x="116205" y="68524"/>
                  <a:pt x="116205" y="63028"/>
                </a:cubicBezTo>
                <a:cubicBezTo>
                  <a:pt x="116205" y="57461"/>
                  <a:pt x="120702" y="53035"/>
                  <a:pt x="126198" y="53035"/>
                </a:cubicBezTo>
                <a:close/>
                <a:moveTo>
                  <a:pt x="283162" y="50822"/>
                </a:moveTo>
                <a:cubicBezTo>
                  <a:pt x="289872" y="50822"/>
                  <a:pt x="295368" y="56247"/>
                  <a:pt x="295368" y="63028"/>
                </a:cubicBezTo>
                <a:cubicBezTo>
                  <a:pt x="295368" y="69809"/>
                  <a:pt x="289872" y="75305"/>
                  <a:pt x="283162" y="75234"/>
                </a:cubicBezTo>
                <a:cubicBezTo>
                  <a:pt x="276452" y="75234"/>
                  <a:pt x="270956" y="69809"/>
                  <a:pt x="270956" y="63028"/>
                </a:cubicBezTo>
                <a:cubicBezTo>
                  <a:pt x="270956" y="56318"/>
                  <a:pt x="276381" y="50822"/>
                  <a:pt x="283162" y="50822"/>
                </a:cubicBezTo>
                <a:close/>
                <a:moveTo>
                  <a:pt x="361536" y="49466"/>
                </a:moveTo>
                <a:cubicBezTo>
                  <a:pt x="369031" y="49466"/>
                  <a:pt x="375098" y="55533"/>
                  <a:pt x="375098" y="63028"/>
                </a:cubicBezTo>
                <a:cubicBezTo>
                  <a:pt x="375098" y="70523"/>
                  <a:pt x="369031" y="76590"/>
                  <a:pt x="361536" y="76590"/>
                </a:cubicBezTo>
                <a:cubicBezTo>
                  <a:pt x="354041" y="76590"/>
                  <a:pt x="347974" y="70523"/>
                  <a:pt x="347974" y="63028"/>
                </a:cubicBezTo>
                <a:cubicBezTo>
                  <a:pt x="347974" y="55533"/>
                  <a:pt x="354041" y="49466"/>
                  <a:pt x="361536" y="49466"/>
                </a:cubicBezTo>
                <a:close/>
                <a:moveTo>
                  <a:pt x="518428" y="46396"/>
                </a:moveTo>
                <a:cubicBezTo>
                  <a:pt x="527636" y="46396"/>
                  <a:pt x="535060" y="53819"/>
                  <a:pt x="535060" y="63027"/>
                </a:cubicBezTo>
                <a:cubicBezTo>
                  <a:pt x="535060" y="72235"/>
                  <a:pt x="527636" y="79730"/>
                  <a:pt x="518428" y="79659"/>
                </a:cubicBezTo>
                <a:cubicBezTo>
                  <a:pt x="509220" y="79659"/>
                  <a:pt x="501797" y="72235"/>
                  <a:pt x="501797" y="63027"/>
                </a:cubicBezTo>
                <a:cubicBezTo>
                  <a:pt x="501797" y="53819"/>
                  <a:pt x="509220" y="46396"/>
                  <a:pt x="518428" y="46396"/>
                </a:cubicBezTo>
                <a:close/>
                <a:moveTo>
                  <a:pt x="596946" y="44612"/>
                </a:moveTo>
                <a:cubicBezTo>
                  <a:pt x="607082" y="44612"/>
                  <a:pt x="615362" y="52821"/>
                  <a:pt x="615362" y="63028"/>
                </a:cubicBezTo>
                <a:cubicBezTo>
                  <a:pt x="615362" y="73235"/>
                  <a:pt x="607082" y="81515"/>
                  <a:pt x="596946" y="81444"/>
                </a:cubicBezTo>
                <a:cubicBezTo>
                  <a:pt x="586810" y="81444"/>
                  <a:pt x="578530" y="73235"/>
                  <a:pt x="578530" y="63028"/>
                </a:cubicBezTo>
                <a:cubicBezTo>
                  <a:pt x="578530" y="52892"/>
                  <a:pt x="586739" y="44612"/>
                  <a:pt x="596946" y="44612"/>
                </a:cubicBezTo>
                <a:close/>
                <a:moveTo>
                  <a:pt x="753766" y="40400"/>
                </a:moveTo>
                <a:cubicBezTo>
                  <a:pt x="766258" y="40400"/>
                  <a:pt x="776394" y="50536"/>
                  <a:pt x="776394" y="63027"/>
                </a:cubicBezTo>
                <a:cubicBezTo>
                  <a:pt x="776394" y="75519"/>
                  <a:pt x="766258" y="85726"/>
                  <a:pt x="753766" y="85655"/>
                </a:cubicBezTo>
                <a:cubicBezTo>
                  <a:pt x="741275" y="85655"/>
                  <a:pt x="731139" y="75519"/>
                  <a:pt x="731139" y="63027"/>
                </a:cubicBezTo>
                <a:cubicBezTo>
                  <a:pt x="731139" y="50536"/>
                  <a:pt x="741275" y="40400"/>
                  <a:pt x="753766" y="40400"/>
                </a:cubicBezTo>
                <a:close/>
                <a:moveTo>
                  <a:pt x="832283" y="37973"/>
                </a:moveTo>
                <a:cubicBezTo>
                  <a:pt x="846131" y="37973"/>
                  <a:pt x="857337" y="49180"/>
                  <a:pt x="857337" y="63027"/>
                </a:cubicBezTo>
                <a:cubicBezTo>
                  <a:pt x="857337" y="76875"/>
                  <a:pt x="846059" y="88153"/>
                  <a:pt x="832283" y="88153"/>
                </a:cubicBezTo>
                <a:cubicBezTo>
                  <a:pt x="818436" y="88153"/>
                  <a:pt x="807229" y="76875"/>
                  <a:pt x="807229" y="63027"/>
                </a:cubicBezTo>
                <a:cubicBezTo>
                  <a:pt x="807229" y="49180"/>
                  <a:pt x="818436" y="37973"/>
                  <a:pt x="832283" y="37973"/>
                </a:cubicBezTo>
                <a:close/>
                <a:moveTo>
                  <a:pt x="8566" y="15275"/>
                </a:moveTo>
                <a:cubicBezTo>
                  <a:pt x="11492" y="15275"/>
                  <a:pt x="14062" y="16774"/>
                  <a:pt x="15632" y="19058"/>
                </a:cubicBezTo>
                <a:cubicBezTo>
                  <a:pt x="16489" y="20414"/>
                  <a:pt x="17060" y="22056"/>
                  <a:pt x="17060" y="23841"/>
                </a:cubicBezTo>
                <a:cubicBezTo>
                  <a:pt x="17060" y="24412"/>
                  <a:pt x="17060" y="24983"/>
                  <a:pt x="16917" y="25554"/>
                </a:cubicBezTo>
                <a:cubicBezTo>
                  <a:pt x="16703" y="26696"/>
                  <a:pt x="16275" y="27695"/>
                  <a:pt x="15632" y="28623"/>
                </a:cubicBezTo>
                <a:cubicBezTo>
                  <a:pt x="14062" y="30907"/>
                  <a:pt x="11492" y="32406"/>
                  <a:pt x="8566" y="32406"/>
                </a:cubicBezTo>
                <a:cubicBezTo>
                  <a:pt x="7923" y="32406"/>
                  <a:pt x="7352" y="32335"/>
                  <a:pt x="6852" y="32192"/>
                </a:cubicBezTo>
                <a:cubicBezTo>
                  <a:pt x="5139" y="31835"/>
                  <a:pt x="3640" y="30979"/>
                  <a:pt x="2498" y="29836"/>
                </a:cubicBezTo>
                <a:cubicBezTo>
                  <a:pt x="2141" y="29480"/>
                  <a:pt x="1784" y="29051"/>
                  <a:pt x="1428" y="28623"/>
                </a:cubicBezTo>
                <a:cubicBezTo>
                  <a:pt x="785" y="27695"/>
                  <a:pt x="357" y="26696"/>
                  <a:pt x="143" y="25554"/>
                </a:cubicBezTo>
                <a:cubicBezTo>
                  <a:pt x="71" y="24983"/>
                  <a:pt x="0" y="24412"/>
                  <a:pt x="0" y="23841"/>
                </a:cubicBezTo>
                <a:cubicBezTo>
                  <a:pt x="0" y="23270"/>
                  <a:pt x="71" y="22627"/>
                  <a:pt x="143" y="22127"/>
                </a:cubicBezTo>
                <a:cubicBezTo>
                  <a:pt x="428" y="20985"/>
                  <a:pt x="857" y="19986"/>
                  <a:pt x="1428" y="19058"/>
                </a:cubicBezTo>
                <a:cubicBezTo>
                  <a:pt x="1784" y="18630"/>
                  <a:pt x="2141" y="18202"/>
                  <a:pt x="2498" y="17773"/>
                </a:cubicBezTo>
                <a:cubicBezTo>
                  <a:pt x="3640" y="16631"/>
                  <a:pt x="5139" y="15775"/>
                  <a:pt x="6852" y="15418"/>
                </a:cubicBezTo>
                <a:cubicBezTo>
                  <a:pt x="7423" y="15346"/>
                  <a:pt x="7994" y="15275"/>
                  <a:pt x="8566" y="15275"/>
                </a:cubicBezTo>
                <a:close/>
                <a:moveTo>
                  <a:pt x="87011" y="14347"/>
                </a:moveTo>
                <a:cubicBezTo>
                  <a:pt x="92294" y="14347"/>
                  <a:pt x="96505" y="18630"/>
                  <a:pt x="96505" y="23840"/>
                </a:cubicBezTo>
                <a:cubicBezTo>
                  <a:pt x="96505" y="24483"/>
                  <a:pt x="96434" y="25125"/>
                  <a:pt x="96291" y="25768"/>
                </a:cubicBezTo>
                <a:cubicBezTo>
                  <a:pt x="95363" y="30051"/>
                  <a:pt x="91580" y="33263"/>
                  <a:pt x="87011" y="33334"/>
                </a:cubicBezTo>
                <a:cubicBezTo>
                  <a:pt x="82443" y="33334"/>
                  <a:pt x="78589" y="30051"/>
                  <a:pt x="77732" y="25768"/>
                </a:cubicBezTo>
                <a:cubicBezTo>
                  <a:pt x="77589" y="25125"/>
                  <a:pt x="77518" y="24483"/>
                  <a:pt x="77518" y="23840"/>
                </a:cubicBezTo>
                <a:cubicBezTo>
                  <a:pt x="77518" y="18558"/>
                  <a:pt x="81801" y="14347"/>
                  <a:pt x="87011" y="14347"/>
                </a:cubicBezTo>
                <a:close/>
                <a:moveTo>
                  <a:pt x="243832" y="12205"/>
                </a:moveTo>
                <a:cubicBezTo>
                  <a:pt x="250256" y="12205"/>
                  <a:pt x="255467" y="17416"/>
                  <a:pt x="255467" y="23840"/>
                </a:cubicBezTo>
                <a:cubicBezTo>
                  <a:pt x="255467" y="24625"/>
                  <a:pt x="255395" y="25410"/>
                  <a:pt x="255253" y="26195"/>
                </a:cubicBezTo>
                <a:cubicBezTo>
                  <a:pt x="254182" y="31477"/>
                  <a:pt x="249471" y="35475"/>
                  <a:pt x="243832" y="35475"/>
                </a:cubicBezTo>
                <a:cubicBezTo>
                  <a:pt x="238193" y="35475"/>
                  <a:pt x="233482" y="31477"/>
                  <a:pt x="232411" y="26195"/>
                </a:cubicBezTo>
                <a:cubicBezTo>
                  <a:pt x="232268" y="25410"/>
                  <a:pt x="232197" y="24625"/>
                  <a:pt x="232197" y="23840"/>
                </a:cubicBezTo>
                <a:cubicBezTo>
                  <a:pt x="232197" y="17416"/>
                  <a:pt x="237408" y="12205"/>
                  <a:pt x="243832" y="12205"/>
                </a:cubicBezTo>
                <a:close/>
                <a:moveTo>
                  <a:pt x="322349" y="10921"/>
                </a:moveTo>
                <a:cubicBezTo>
                  <a:pt x="324990" y="10921"/>
                  <a:pt x="327489" y="11778"/>
                  <a:pt x="329559" y="13134"/>
                </a:cubicBezTo>
                <a:cubicBezTo>
                  <a:pt x="332913" y="15489"/>
                  <a:pt x="335198" y="19415"/>
                  <a:pt x="335198" y="23841"/>
                </a:cubicBezTo>
                <a:cubicBezTo>
                  <a:pt x="335198" y="24697"/>
                  <a:pt x="335055" y="25554"/>
                  <a:pt x="334912" y="26410"/>
                </a:cubicBezTo>
                <a:cubicBezTo>
                  <a:pt x="334270" y="29765"/>
                  <a:pt x="332271" y="32620"/>
                  <a:pt x="329559" y="34476"/>
                </a:cubicBezTo>
                <a:cubicBezTo>
                  <a:pt x="327489" y="35904"/>
                  <a:pt x="324990" y="36689"/>
                  <a:pt x="322349" y="36689"/>
                </a:cubicBezTo>
                <a:cubicBezTo>
                  <a:pt x="321493" y="36689"/>
                  <a:pt x="320636" y="36546"/>
                  <a:pt x="319780" y="36404"/>
                </a:cubicBezTo>
                <a:cubicBezTo>
                  <a:pt x="314783" y="35404"/>
                  <a:pt x="310786" y="31407"/>
                  <a:pt x="309787" y="26410"/>
                </a:cubicBezTo>
                <a:cubicBezTo>
                  <a:pt x="309572" y="25625"/>
                  <a:pt x="309501" y="24697"/>
                  <a:pt x="309501" y="23841"/>
                </a:cubicBezTo>
                <a:cubicBezTo>
                  <a:pt x="309501" y="17631"/>
                  <a:pt x="313927" y="12420"/>
                  <a:pt x="319780" y="11207"/>
                </a:cubicBezTo>
                <a:cubicBezTo>
                  <a:pt x="320565" y="10992"/>
                  <a:pt x="321493" y="10921"/>
                  <a:pt x="322349" y="10921"/>
                </a:cubicBezTo>
                <a:close/>
                <a:moveTo>
                  <a:pt x="479098" y="7994"/>
                </a:moveTo>
                <a:cubicBezTo>
                  <a:pt x="484594" y="7994"/>
                  <a:pt x="489376" y="10778"/>
                  <a:pt x="492232" y="14989"/>
                </a:cubicBezTo>
                <a:cubicBezTo>
                  <a:pt x="493945" y="17559"/>
                  <a:pt x="494944" y="20557"/>
                  <a:pt x="494944" y="23840"/>
                </a:cubicBezTo>
                <a:cubicBezTo>
                  <a:pt x="494944" y="24982"/>
                  <a:pt x="494873" y="26053"/>
                  <a:pt x="494659" y="27052"/>
                </a:cubicBezTo>
                <a:cubicBezTo>
                  <a:pt x="494230" y="29122"/>
                  <a:pt x="493445" y="30978"/>
                  <a:pt x="492303" y="32691"/>
                </a:cubicBezTo>
                <a:cubicBezTo>
                  <a:pt x="489519" y="36903"/>
                  <a:pt x="484665" y="39615"/>
                  <a:pt x="479098" y="39615"/>
                </a:cubicBezTo>
                <a:cubicBezTo>
                  <a:pt x="477956" y="39615"/>
                  <a:pt x="476885" y="39472"/>
                  <a:pt x="475886" y="39258"/>
                </a:cubicBezTo>
                <a:cubicBezTo>
                  <a:pt x="472816" y="38687"/>
                  <a:pt x="470033" y="37117"/>
                  <a:pt x="467891" y="34975"/>
                </a:cubicBezTo>
                <a:cubicBezTo>
                  <a:pt x="467177" y="34262"/>
                  <a:pt x="466535" y="33477"/>
                  <a:pt x="465964" y="32620"/>
                </a:cubicBezTo>
                <a:cubicBezTo>
                  <a:pt x="464822" y="30978"/>
                  <a:pt x="464037" y="29051"/>
                  <a:pt x="463608" y="26981"/>
                </a:cubicBezTo>
                <a:cubicBezTo>
                  <a:pt x="463466" y="25910"/>
                  <a:pt x="463323" y="24911"/>
                  <a:pt x="463323" y="23769"/>
                </a:cubicBezTo>
                <a:cubicBezTo>
                  <a:pt x="463323" y="22627"/>
                  <a:pt x="463394" y="21556"/>
                  <a:pt x="463608" y="20557"/>
                </a:cubicBezTo>
                <a:cubicBezTo>
                  <a:pt x="464037" y="18487"/>
                  <a:pt x="464822" y="16631"/>
                  <a:pt x="465964" y="14918"/>
                </a:cubicBezTo>
                <a:cubicBezTo>
                  <a:pt x="466535" y="14061"/>
                  <a:pt x="467177" y="13276"/>
                  <a:pt x="467891" y="12562"/>
                </a:cubicBezTo>
                <a:cubicBezTo>
                  <a:pt x="470033" y="10421"/>
                  <a:pt x="472816" y="8922"/>
                  <a:pt x="475886" y="8280"/>
                </a:cubicBezTo>
                <a:cubicBezTo>
                  <a:pt x="476956" y="8137"/>
                  <a:pt x="478027" y="7994"/>
                  <a:pt x="479098" y="7994"/>
                </a:cubicBezTo>
                <a:close/>
                <a:moveTo>
                  <a:pt x="557687" y="6352"/>
                </a:moveTo>
                <a:cubicBezTo>
                  <a:pt x="567323" y="6352"/>
                  <a:pt x="575175" y="14204"/>
                  <a:pt x="575175" y="23840"/>
                </a:cubicBezTo>
                <a:cubicBezTo>
                  <a:pt x="575175" y="24982"/>
                  <a:pt x="575032" y="26196"/>
                  <a:pt x="574818" y="27338"/>
                </a:cubicBezTo>
                <a:cubicBezTo>
                  <a:pt x="573176" y="35332"/>
                  <a:pt x="566110" y="41328"/>
                  <a:pt x="557687" y="41328"/>
                </a:cubicBezTo>
                <a:cubicBezTo>
                  <a:pt x="549264" y="41328"/>
                  <a:pt x="542198" y="35332"/>
                  <a:pt x="540556" y="27338"/>
                </a:cubicBezTo>
                <a:cubicBezTo>
                  <a:pt x="540342" y="26196"/>
                  <a:pt x="540199" y="25053"/>
                  <a:pt x="540199" y="23840"/>
                </a:cubicBezTo>
                <a:cubicBezTo>
                  <a:pt x="540199" y="14204"/>
                  <a:pt x="548051" y="6352"/>
                  <a:pt x="557687" y="6352"/>
                </a:cubicBezTo>
                <a:close/>
                <a:moveTo>
                  <a:pt x="714579" y="2284"/>
                </a:moveTo>
                <a:cubicBezTo>
                  <a:pt x="726428" y="2284"/>
                  <a:pt x="736064" y="11920"/>
                  <a:pt x="736064" y="23769"/>
                </a:cubicBezTo>
                <a:cubicBezTo>
                  <a:pt x="736064" y="25268"/>
                  <a:pt x="735922" y="26696"/>
                  <a:pt x="735636" y="28123"/>
                </a:cubicBezTo>
                <a:cubicBezTo>
                  <a:pt x="733638" y="37974"/>
                  <a:pt x="724929" y="45326"/>
                  <a:pt x="714579" y="45326"/>
                </a:cubicBezTo>
                <a:cubicBezTo>
                  <a:pt x="704229" y="45326"/>
                  <a:pt x="695521" y="37902"/>
                  <a:pt x="693522" y="28123"/>
                </a:cubicBezTo>
                <a:cubicBezTo>
                  <a:pt x="693237" y="26696"/>
                  <a:pt x="693094" y="25268"/>
                  <a:pt x="693094" y="23769"/>
                </a:cubicBezTo>
                <a:cubicBezTo>
                  <a:pt x="693094" y="11920"/>
                  <a:pt x="702730" y="2284"/>
                  <a:pt x="714579" y="2284"/>
                </a:cubicBezTo>
                <a:close/>
                <a:moveTo>
                  <a:pt x="793025" y="0"/>
                </a:moveTo>
                <a:cubicBezTo>
                  <a:pt x="797950" y="0"/>
                  <a:pt x="802518" y="1499"/>
                  <a:pt x="806373" y="4069"/>
                </a:cubicBezTo>
                <a:cubicBezTo>
                  <a:pt x="812725" y="8351"/>
                  <a:pt x="816865" y="15632"/>
                  <a:pt x="816865" y="23841"/>
                </a:cubicBezTo>
                <a:cubicBezTo>
                  <a:pt x="816865" y="25483"/>
                  <a:pt x="816651" y="27053"/>
                  <a:pt x="816366" y="28623"/>
                </a:cubicBezTo>
                <a:cubicBezTo>
                  <a:pt x="815081" y="34833"/>
                  <a:pt x="811369" y="40187"/>
                  <a:pt x="806373" y="43613"/>
                </a:cubicBezTo>
                <a:cubicBezTo>
                  <a:pt x="802518" y="46183"/>
                  <a:pt x="797950" y="47682"/>
                  <a:pt x="793025" y="47682"/>
                </a:cubicBezTo>
                <a:cubicBezTo>
                  <a:pt x="791383" y="47682"/>
                  <a:pt x="789813" y="47467"/>
                  <a:pt x="788242" y="47182"/>
                </a:cubicBezTo>
                <a:cubicBezTo>
                  <a:pt x="778892" y="45255"/>
                  <a:pt x="771611" y="37903"/>
                  <a:pt x="769684" y="28623"/>
                </a:cubicBezTo>
                <a:cubicBezTo>
                  <a:pt x="769327" y="27124"/>
                  <a:pt x="769184" y="25483"/>
                  <a:pt x="769184" y="23841"/>
                </a:cubicBezTo>
                <a:cubicBezTo>
                  <a:pt x="769184" y="12349"/>
                  <a:pt x="777393" y="2712"/>
                  <a:pt x="788242" y="500"/>
                </a:cubicBezTo>
                <a:cubicBezTo>
                  <a:pt x="789741" y="143"/>
                  <a:pt x="791383" y="0"/>
                  <a:pt x="793025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34000">
                <a:schemeClr val="accent1"/>
              </a:gs>
            </a:gsLst>
            <a:lin ang="10800000" scaled="0"/>
          </a:gradFill>
          <a:ln w="7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任意多边形: 形状 69"/>
          <p:cNvSpPr/>
          <p:nvPr/>
        </p:nvSpPr>
        <p:spPr>
          <a:xfrm>
            <a:off x="1062809" y="2408982"/>
            <a:ext cx="266480" cy="116052"/>
          </a:xfrm>
          <a:custGeom>
            <a:avLst/>
            <a:gdLst>
              <a:gd name="connsiteX0" fmla="*/ 8566 w 977755"/>
              <a:gd name="connsiteY0" fmla="*/ 329059 h 361466"/>
              <a:gd name="connsiteX1" fmla="*/ 15632 w 977755"/>
              <a:gd name="connsiteY1" fmla="*/ 332842 h 361466"/>
              <a:gd name="connsiteX2" fmla="*/ 17060 w 977755"/>
              <a:gd name="connsiteY2" fmla="*/ 337625 h 361466"/>
              <a:gd name="connsiteX3" fmla="*/ 16417 w 977755"/>
              <a:gd name="connsiteY3" fmla="*/ 340979 h 361466"/>
              <a:gd name="connsiteX4" fmla="*/ 15632 w 977755"/>
              <a:gd name="connsiteY4" fmla="*/ 342407 h 361466"/>
              <a:gd name="connsiteX5" fmla="*/ 14633 w 977755"/>
              <a:gd name="connsiteY5" fmla="*/ 343620 h 361466"/>
              <a:gd name="connsiteX6" fmla="*/ 8566 w 977755"/>
              <a:gd name="connsiteY6" fmla="*/ 346119 h 361466"/>
              <a:gd name="connsiteX7" fmla="*/ 6852 w 977755"/>
              <a:gd name="connsiteY7" fmla="*/ 345976 h 361466"/>
              <a:gd name="connsiteX8" fmla="*/ 2498 w 977755"/>
              <a:gd name="connsiteY8" fmla="*/ 343620 h 361466"/>
              <a:gd name="connsiteX9" fmla="*/ 1428 w 977755"/>
              <a:gd name="connsiteY9" fmla="*/ 342336 h 361466"/>
              <a:gd name="connsiteX10" fmla="*/ 642 w 977755"/>
              <a:gd name="connsiteY10" fmla="*/ 340908 h 361466"/>
              <a:gd name="connsiteX11" fmla="*/ 143 w 977755"/>
              <a:gd name="connsiteY11" fmla="*/ 339338 h 361466"/>
              <a:gd name="connsiteX12" fmla="*/ 0 w 977755"/>
              <a:gd name="connsiteY12" fmla="*/ 337625 h 361466"/>
              <a:gd name="connsiteX13" fmla="*/ 143 w 977755"/>
              <a:gd name="connsiteY13" fmla="*/ 335911 h 361466"/>
              <a:gd name="connsiteX14" fmla="*/ 1428 w 977755"/>
              <a:gd name="connsiteY14" fmla="*/ 332842 h 361466"/>
              <a:gd name="connsiteX15" fmla="*/ 2498 w 977755"/>
              <a:gd name="connsiteY15" fmla="*/ 331557 h 361466"/>
              <a:gd name="connsiteX16" fmla="*/ 6852 w 977755"/>
              <a:gd name="connsiteY16" fmla="*/ 329202 h 361466"/>
              <a:gd name="connsiteX17" fmla="*/ 8566 w 977755"/>
              <a:gd name="connsiteY17" fmla="*/ 329059 h 361466"/>
              <a:gd name="connsiteX18" fmla="*/ 86939 w 977755"/>
              <a:gd name="connsiteY18" fmla="*/ 328060 h 361466"/>
              <a:gd name="connsiteX19" fmla="*/ 96433 w 977755"/>
              <a:gd name="connsiteY19" fmla="*/ 337554 h 361466"/>
              <a:gd name="connsiteX20" fmla="*/ 95719 w 977755"/>
              <a:gd name="connsiteY20" fmla="*/ 341265 h 361466"/>
              <a:gd name="connsiteX21" fmla="*/ 93578 w 977755"/>
              <a:gd name="connsiteY21" fmla="*/ 344263 h 361466"/>
              <a:gd name="connsiteX22" fmla="*/ 86868 w 977755"/>
              <a:gd name="connsiteY22" fmla="*/ 347047 h 361466"/>
              <a:gd name="connsiteX23" fmla="*/ 80158 w 977755"/>
              <a:gd name="connsiteY23" fmla="*/ 344263 h 361466"/>
              <a:gd name="connsiteX24" fmla="*/ 78160 w 977755"/>
              <a:gd name="connsiteY24" fmla="*/ 341265 h 361466"/>
              <a:gd name="connsiteX25" fmla="*/ 77446 w 977755"/>
              <a:gd name="connsiteY25" fmla="*/ 337554 h 361466"/>
              <a:gd name="connsiteX26" fmla="*/ 86939 w 977755"/>
              <a:gd name="connsiteY26" fmla="*/ 328060 h 361466"/>
              <a:gd name="connsiteX27" fmla="*/ 243903 w 977755"/>
              <a:gd name="connsiteY27" fmla="*/ 325990 h 361466"/>
              <a:gd name="connsiteX28" fmla="*/ 255538 w 977755"/>
              <a:gd name="connsiteY28" fmla="*/ 337625 h 361466"/>
              <a:gd name="connsiteX29" fmla="*/ 254610 w 977755"/>
              <a:gd name="connsiteY29" fmla="*/ 342122 h 361466"/>
              <a:gd name="connsiteX30" fmla="*/ 252111 w 977755"/>
              <a:gd name="connsiteY30" fmla="*/ 345834 h 361466"/>
              <a:gd name="connsiteX31" fmla="*/ 243903 w 977755"/>
              <a:gd name="connsiteY31" fmla="*/ 349260 h 361466"/>
              <a:gd name="connsiteX32" fmla="*/ 235694 w 977755"/>
              <a:gd name="connsiteY32" fmla="*/ 345834 h 361466"/>
              <a:gd name="connsiteX33" fmla="*/ 233196 w 977755"/>
              <a:gd name="connsiteY33" fmla="*/ 342122 h 361466"/>
              <a:gd name="connsiteX34" fmla="*/ 232268 w 977755"/>
              <a:gd name="connsiteY34" fmla="*/ 337625 h 361466"/>
              <a:gd name="connsiteX35" fmla="*/ 243903 w 977755"/>
              <a:gd name="connsiteY35" fmla="*/ 325990 h 361466"/>
              <a:gd name="connsiteX36" fmla="*/ 322349 w 977755"/>
              <a:gd name="connsiteY36" fmla="*/ 324705 h 361466"/>
              <a:gd name="connsiteX37" fmla="*/ 329559 w 977755"/>
              <a:gd name="connsiteY37" fmla="*/ 326918 h 361466"/>
              <a:gd name="connsiteX38" fmla="*/ 335198 w 977755"/>
              <a:gd name="connsiteY38" fmla="*/ 337625 h 361466"/>
              <a:gd name="connsiteX39" fmla="*/ 334198 w 977755"/>
              <a:gd name="connsiteY39" fmla="*/ 342621 h 361466"/>
              <a:gd name="connsiteX40" fmla="*/ 331414 w 977755"/>
              <a:gd name="connsiteY40" fmla="*/ 346690 h 361466"/>
              <a:gd name="connsiteX41" fmla="*/ 329559 w 977755"/>
              <a:gd name="connsiteY41" fmla="*/ 348260 h 361466"/>
              <a:gd name="connsiteX42" fmla="*/ 322349 w 977755"/>
              <a:gd name="connsiteY42" fmla="*/ 350473 h 361466"/>
              <a:gd name="connsiteX43" fmla="*/ 319780 w 977755"/>
              <a:gd name="connsiteY43" fmla="*/ 350188 h 361466"/>
              <a:gd name="connsiteX44" fmla="*/ 313284 w 977755"/>
              <a:gd name="connsiteY44" fmla="*/ 346690 h 361466"/>
              <a:gd name="connsiteX45" fmla="*/ 310500 w 977755"/>
              <a:gd name="connsiteY45" fmla="*/ 342621 h 361466"/>
              <a:gd name="connsiteX46" fmla="*/ 309501 w 977755"/>
              <a:gd name="connsiteY46" fmla="*/ 337625 h 361466"/>
              <a:gd name="connsiteX47" fmla="*/ 319780 w 977755"/>
              <a:gd name="connsiteY47" fmla="*/ 324990 h 361466"/>
              <a:gd name="connsiteX48" fmla="*/ 322349 w 977755"/>
              <a:gd name="connsiteY48" fmla="*/ 324705 h 361466"/>
              <a:gd name="connsiteX49" fmla="*/ 479098 w 977755"/>
              <a:gd name="connsiteY49" fmla="*/ 321707 h 361466"/>
              <a:gd name="connsiteX50" fmla="*/ 492232 w 977755"/>
              <a:gd name="connsiteY50" fmla="*/ 328702 h 361466"/>
              <a:gd name="connsiteX51" fmla="*/ 494944 w 977755"/>
              <a:gd name="connsiteY51" fmla="*/ 337553 h 361466"/>
              <a:gd name="connsiteX52" fmla="*/ 493731 w 977755"/>
              <a:gd name="connsiteY52" fmla="*/ 343692 h 361466"/>
              <a:gd name="connsiteX53" fmla="*/ 492303 w 977755"/>
              <a:gd name="connsiteY53" fmla="*/ 346404 h 361466"/>
              <a:gd name="connsiteX54" fmla="*/ 490304 w 977755"/>
              <a:gd name="connsiteY54" fmla="*/ 348760 h 361466"/>
              <a:gd name="connsiteX55" fmla="*/ 479098 w 977755"/>
              <a:gd name="connsiteY55" fmla="*/ 353400 h 361466"/>
              <a:gd name="connsiteX56" fmla="*/ 475886 w 977755"/>
              <a:gd name="connsiteY56" fmla="*/ 353043 h 361466"/>
              <a:gd name="connsiteX57" fmla="*/ 467891 w 977755"/>
              <a:gd name="connsiteY57" fmla="*/ 348760 h 361466"/>
              <a:gd name="connsiteX58" fmla="*/ 465964 w 977755"/>
              <a:gd name="connsiteY58" fmla="*/ 346404 h 361466"/>
              <a:gd name="connsiteX59" fmla="*/ 464536 w 977755"/>
              <a:gd name="connsiteY59" fmla="*/ 343692 h 361466"/>
              <a:gd name="connsiteX60" fmla="*/ 463608 w 977755"/>
              <a:gd name="connsiteY60" fmla="*/ 340694 h 361466"/>
              <a:gd name="connsiteX61" fmla="*/ 463323 w 977755"/>
              <a:gd name="connsiteY61" fmla="*/ 337482 h 361466"/>
              <a:gd name="connsiteX62" fmla="*/ 463608 w 977755"/>
              <a:gd name="connsiteY62" fmla="*/ 334270 h 361466"/>
              <a:gd name="connsiteX63" fmla="*/ 465964 w 977755"/>
              <a:gd name="connsiteY63" fmla="*/ 328631 h 361466"/>
              <a:gd name="connsiteX64" fmla="*/ 467891 w 977755"/>
              <a:gd name="connsiteY64" fmla="*/ 326275 h 361466"/>
              <a:gd name="connsiteX65" fmla="*/ 475886 w 977755"/>
              <a:gd name="connsiteY65" fmla="*/ 321993 h 361466"/>
              <a:gd name="connsiteX66" fmla="*/ 479098 w 977755"/>
              <a:gd name="connsiteY66" fmla="*/ 321707 h 361466"/>
              <a:gd name="connsiteX67" fmla="*/ 557687 w 977755"/>
              <a:gd name="connsiteY67" fmla="*/ 320066 h 361466"/>
              <a:gd name="connsiteX68" fmla="*/ 575175 w 977755"/>
              <a:gd name="connsiteY68" fmla="*/ 337554 h 361466"/>
              <a:gd name="connsiteX69" fmla="*/ 573819 w 977755"/>
              <a:gd name="connsiteY69" fmla="*/ 344406 h 361466"/>
              <a:gd name="connsiteX70" fmla="*/ 570178 w 977755"/>
              <a:gd name="connsiteY70" fmla="*/ 349974 h 361466"/>
              <a:gd name="connsiteX71" fmla="*/ 557758 w 977755"/>
              <a:gd name="connsiteY71" fmla="*/ 355113 h 361466"/>
              <a:gd name="connsiteX72" fmla="*/ 545338 w 977755"/>
              <a:gd name="connsiteY72" fmla="*/ 349974 h 361466"/>
              <a:gd name="connsiteX73" fmla="*/ 541555 w 977755"/>
              <a:gd name="connsiteY73" fmla="*/ 344406 h 361466"/>
              <a:gd name="connsiteX74" fmla="*/ 540199 w 977755"/>
              <a:gd name="connsiteY74" fmla="*/ 337554 h 361466"/>
              <a:gd name="connsiteX75" fmla="*/ 557687 w 977755"/>
              <a:gd name="connsiteY75" fmla="*/ 320066 h 361466"/>
              <a:gd name="connsiteX76" fmla="*/ 714579 w 977755"/>
              <a:gd name="connsiteY76" fmla="*/ 316140 h 361466"/>
              <a:gd name="connsiteX77" fmla="*/ 736064 w 977755"/>
              <a:gd name="connsiteY77" fmla="*/ 337625 h 361466"/>
              <a:gd name="connsiteX78" fmla="*/ 734351 w 977755"/>
              <a:gd name="connsiteY78" fmla="*/ 345977 h 361466"/>
              <a:gd name="connsiteX79" fmla="*/ 729854 w 977755"/>
              <a:gd name="connsiteY79" fmla="*/ 352829 h 361466"/>
              <a:gd name="connsiteX80" fmla="*/ 714651 w 977755"/>
              <a:gd name="connsiteY80" fmla="*/ 359111 h 361466"/>
              <a:gd name="connsiteX81" fmla="*/ 699447 w 977755"/>
              <a:gd name="connsiteY81" fmla="*/ 352829 h 361466"/>
              <a:gd name="connsiteX82" fmla="*/ 694807 w 977755"/>
              <a:gd name="connsiteY82" fmla="*/ 345977 h 361466"/>
              <a:gd name="connsiteX83" fmla="*/ 693094 w 977755"/>
              <a:gd name="connsiteY83" fmla="*/ 337625 h 361466"/>
              <a:gd name="connsiteX84" fmla="*/ 714579 w 977755"/>
              <a:gd name="connsiteY84" fmla="*/ 316140 h 361466"/>
              <a:gd name="connsiteX85" fmla="*/ 793025 w 977755"/>
              <a:gd name="connsiteY85" fmla="*/ 313784 h 361466"/>
              <a:gd name="connsiteX86" fmla="*/ 806373 w 977755"/>
              <a:gd name="connsiteY86" fmla="*/ 317853 h 361466"/>
              <a:gd name="connsiteX87" fmla="*/ 816865 w 977755"/>
              <a:gd name="connsiteY87" fmla="*/ 337625 h 361466"/>
              <a:gd name="connsiteX88" fmla="*/ 815010 w 977755"/>
              <a:gd name="connsiteY88" fmla="*/ 346904 h 361466"/>
              <a:gd name="connsiteX89" fmla="*/ 809870 w 977755"/>
              <a:gd name="connsiteY89" fmla="*/ 354470 h 361466"/>
              <a:gd name="connsiteX90" fmla="*/ 806373 w 977755"/>
              <a:gd name="connsiteY90" fmla="*/ 357397 h 361466"/>
              <a:gd name="connsiteX91" fmla="*/ 793025 w 977755"/>
              <a:gd name="connsiteY91" fmla="*/ 361466 h 361466"/>
              <a:gd name="connsiteX92" fmla="*/ 788242 w 977755"/>
              <a:gd name="connsiteY92" fmla="*/ 360966 h 361466"/>
              <a:gd name="connsiteX93" fmla="*/ 776179 w 977755"/>
              <a:gd name="connsiteY93" fmla="*/ 354470 h 361466"/>
              <a:gd name="connsiteX94" fmla="*/ 771040 w 977755"/>
              <a:gd name="connsiteY94" fmla="*/ 346904 h 361466"/>
              <a:gd name="connsiteX95" fmla="*/ 769184 w 977755"/>
              <a:gd name="connsiteY95" fmla="*/ 337625 h 361466"/>
              <a:gd name="connsiteX96" fmla="*/ 788242 w 977755"/>
              <a:gd name="connsiteY96" fmla="*/ 314284 h 361466"/>
              <a:gd name="connsiteX97" fmla="*/ 793025 w 977755"/>
              <a:gd name="connsiteY97" fmla="*/ 313784 h 361466"/>
              <a:gd name="connsiteX98" fmla="*/ 47753 w 977755"/>
              <a:gd name="connsiteY98" fmla="*/ 289372 h 361466"/>
              <a:gd name="connsiteX99" fmla="*/ 56747 w 977755"/>
              <a:gd name="connsiteY99" fmla="*/ 298366 h 361466"/>
              <a:gd name="connsiteX100" fmla="*/ 47753 w 977755"/>
              <a:gd name="connsiteY100" fmla="*/ 307360 h 361466"/>
              <a:gd name="connsiteX101" fmla="*/ 38759 w 977755"/>
              <a:gd name="connsiteY101" fmla="*/ 298366 h 361466"/>
              <a:gd name="connsiteX102" fmla="*/ 47753 w 977755"/>
              <a:gd name="connsiteY102" fmla="*/ 289372 h 361466"/>
              <a:gd name="connsiteX103" fmla="*/ 126198 w 977755"/>
              <a:gd name="connsiteY103" fmla="*/ 288373 h 361466"/>
              <a:gd name="connsiteX104" fmla="*/ 136191 w 977755"/>
              <a:gd name="connsiteY104" fmla="*/ 298366 h 361466"/>
              <a:gd name="connsiteX105" fmla="*/ 126198 w 977755"/>
              <a:gd name="connsiteY105" fmla="*/ 308359 h 361466"/>
              <a:gd name="connsiteX106" fmla="*/ 116205 w 977755"/>
              <a:gd name="connsiteY106" fmla="*/ 298366 h 361466"/>
              <a:gd name="connsiteX107" fmla="*/ 126198 w 977755"/>
              <a:gd name="connsiteY107" fmla="*/ 288373 h 361466"/>
              <a:gd name="connsiteX108" fmla="*/ 283162 w 977755"/>
              <a:gd name="connsiteY108" fmla="*/ 286160 h 361466"/>
              <a:gd name="connsiteX109" fmla="*/ 295368 w 977755"/>
              <a:gd name="connsiteY109" fmla="*/ 298366 h 361466"/>
              <a:gd name="connsiteX110" fmla="*/ 283162 w 977755"/>
              <a:gd name="connsiteY110" fmla="*/ 310572 h 361466"/>
              <a:gd name="connsiteX111" fmla="*/ 270956 w 977755"/>
              <a:gd name="connsiteY111" fmla="*/ 298366 h 361466"/>
              <a:gd name="connsiteX112" fmla="*/ 283162 w 977755"/>
              <a:gd name="connsiteY112" fmla="*/ 286160 h 361466"/>
              <a:gd name="connsiteX113" fmla="*/ 361536 w 977755"/>
              <a:gd name="connsiteY113" fmla="*/ 284804 h 361466"/>
              <a:gd name="connsiteX114" fmla="*/ 375098 w 977755"/>
              <a:gd name="connsiteY114" fmla="*/ 298366 h 361466"/>
              <a:gd name="connsiteX115" fmla="*/ 361536 w 977755"/>
              <a:gd name="connsiteY115" fmla="*/ 311928 h 361466"/>
              <a:gd name="connsiteX116" fmla="*/ 347974 w 977755"/>
              <a:gd name="connsiteY116" fmla="*/ 298366 h 361466"/>
              <a:gd name="connsiteX117" fmla="*/ 361536 w 977755"/>
              <a:gd name="connsiteY117" fmla="*/ 284804 h 361466"/>
              <a:gd name="connsiteX118" fmla="*/ 518428 w 977755"/>
              <a:gd name="connsiteY118" fmla="*/ 281735 h 361466"/>
              <a:gd name="connsiteX119" fmla="*/ 535060 w 977755"/>
              <a:gd name="connsiteY119" fmla="*/ 298366 h 361466"/>
              <a:gd name="connsiteX120" fmla="*/ 518428 w 977755"/>
              <a:gd name="connsiteY120" fmla="*/ 314998 h 361466"/>
              <a:gd name="connsiteX121" fmla="*/ 501797 w 977755"/>
              <a:gd name="connsiteY121" fmla="*/ 298366 h 361466"/>
              <a:gd name="connsiteX122" fmla="*/ 518428 w 977755"/>
              <a:gd name="connsiteY122" fmla="*/ 281735 h 361466"/>
              <a:gd name="connsiteX123" fmla="*/ 596946 w 977755"/>
              <a:gd name="connsiteY123" fmla="*/ 279950 h 361466"/>
              <a:gd name="connsiteX124" fmla="*/ 615362 w 977755"/>
              <a:gd name="connsiteY124" fmla="*/ 298366 h 361466"/>
              <a:gd name="connsiteX125" fmla="*/ 596946 w 977755"/>
              <a:gd name="connsiteY125" fmla="*/ 316782 h 361466"/>
              <a:gd name="connsiteX126" fmla="*/ 578530 w 977755"/>
              <a:gd name="connsiteY126" fmla="*/ 298366 h 361466"/>
              <a:gd name="connsiteX127" fmla="*/ 596946 w 977755"/>
              <a:gd name="connsiteY127" fmla="*/ 279950 h 361466"/>
              <a:gd name="connsiteX128" fmla="*/ 753766 w 977755"/>
              <a:gd name="connsiteY128" fmla="*/ 275739 h 361466"/>
              <a:gd name="connsiteX129" fmla="*/ 776394 w 977755"/>
              <a:gd name="connsiteY129" fmla="*/ 298366 h 361466"/>
              <a:gd name="connsiteX130" fmla="*/ 753766 w 977755"/>
              <a:gd name="connsiteY130" fmla="*/ 320994 h 361466"/>
              <a:gd name="connsiteX131" fmla="*/ 731139 w 977755"/>
              <a:gd name="connsiteY131" fmla="*/ 298366 h 361466"/>
              <a:gd name="connsiteX132" fmla="*/ 753766 w 977755"/>
              <a:gd name="connsiteY132" fmla="*/ 275739 h 361466"/>
              <a:gd name="connsiteX133" fmla="*/ 832283 w 977755"/>
              <a:gd name="connsiteY133" fmla="*/ 273241 h 361466"/>
              <a:gd name="connsiteX134" fmla="*/ 857337 w 977755"/>
              <a:gd name="connsiteY134" fmla="*/ 298367 h 361466"/>
              <a:gd name="connsiteX135" fmla="*/ 832283 w 977755"/>
              <a:gd name="connsiteY135" fmla="*/ 323421 h 361466"/>
              <a:gd name="connsiteX136" fmla="*/ 807229 w 977755"/>
              <a:gd name="connsiteY136" fmla="*/ 298367 h 361466"/>
              <a:gd name="connsiteX137" fmla="*/ 832283 w 977755"/>
              <a:gd name="connsiteY137" fmla="*/ 273241 h 361466"/>
              <a:gd name="connsiteX138" fmla="*/ 86939 w 977755"/>
              <a:gd name="connsiteY138" fmla="*/ 249685 h 361466"/>
              <a:gd name="connsiteX139" fmla="*/ 96433 w 977755"/>
              <a:gd name="connsiteY139" fmla="*/ 259179 h 361466"/>
              <a:gd name="connsiteX140" fmla="*/ 86939 w 977755"/>
              <a:gd name="connsiteY140" fmla="*/ 268672 h 361466"/>
              <a:gd name="connsiteX141" fmla="*/ 77446 w 977755"/>
              <a:gd name="connsiteY141" fmla="*/ 259179 h 361466"/>
              <a:gd name="connsiteX142" fmla="*/ 86939 w 977755"/>
              <a:gd name="connsiteY142" fmla="*/ 249685 h 361466"/>
              <a:gd name="connsiteX143" fmla="*/ 165457 w 977755"/>
              <a:gd name="connsiteY143" fmla="*/ 248686 h 361466"/>
              <a:gd name="connsiteX144" fmla="*/ 174165 w 977755"/>
              <a:gd name="connsiteY144" fmla="*/ 253326 h 361466"/>
              <a:gd name="connsiteX145" fmla="*/ 175950 w 977755"/>
              <a:gd name="connsiteY145" fmla="*/ 259179 h 361466"/>
              <a:gd name="connsiteX146" fmla="*/ 174165 w 977755"/>
              <a:gd name="connsiteY146" fmla="*/ 265032 h 361466"/>
              <a:gd name="connsiteX147" fmla="*/ 165457 w 977755"/>
              <a:gd name="connsiteY147" fmla="*/ 269814 h 361466"/>
              <a:gd name="connsiteX148" fmla="*/ 163315 w 977755"/>
              <a:gd name="connsiteY148" fmla="*/ 269600 h 361466"/>
              <a:gd name="connsiteX149" fmla="*/ 158033 w 977755"/>
              <a:gd name="connsiteY149" fmla="*/ 266745 h 361466"/>
              <a:gd name="connsiteX150" fmla="*/ 156748 w 977755"/>
              <a:gd name="connsiteY150" fmla="*/ 265175 h 361466"/>
              <a:gd name="connsiteX151" fmla="*/ 155178 w 977755"/>
              <a:gd name="connsiteY151" fmla="*/ 261392 h 361466"/>
              <a:gd name="connsiteX152" fmla="*/ 154964 w 977755"/>
              <a:gd name="connsiteY152" fmla="*/ 259250 h 361466"/>
              <a:gd name="connsiteX153" fmla="*/ 155178 w 977755"/>
              <a:gd name="connsiteY153" fmla="*/ 257109 h 361466"/>
              <a:gd name="connsiteX154" fmla="*/ 156748 w 977755"/>
              <a:gd name="connsiteY154" fmla="*/ 253326 h 361466"/>
              <a:gd name="connsiteX155" fmla="*/ 158033 w 977755"/>
              <a:gd name="connsiteY155" fmla="*/ 251755 h 361466"/>
              <a:gd name="connsiteX156" fmla="*/ 163315 w 977755"/>
              <a:gd name="connsiteY156" fmla="*/ 248900 h 361466"/>
              <a:gd name="connsiteX157" fmla="*/ 165457 w 977755"/>
              <a:gd name="connsiteY157" fmla="*/ 248686 h 361466"/>
              <a:gd name="connsiteX158" fmla="*/ 322349 w 977755"/>
              <a:gd name="connsiteY158" fmla="*/ 246259 h 361466"/>
              <a:gd name="connsiteX159" fmla="*/ 329559 w 977755"/>
              <a:gd name="connsiteY159" fmla="*/ 248472 h 361466"/>
              <a:gd name="connsiteX160" fmla="*/ 335198 w 977755"/>
              <a:gd name="connsiteY160" fmla="*/ 259179 h 361466"/>
              <a:gd name="connsiteX161" fmla="*/ 329559 w 977755"/>
              <a:gd name="connsiteY161" fmla="*/ 269886 h 361466"/>
              <a:gd name="connsiteX162" fmla="*/ 322349 w 977755"/>
              <a:gd name="connsiteY162" fmla="*/ 272098 h 361466"/>
              <a:gd name="connsiteX163" fmla="*/ 319780 w 977755"/>
              <a:gd name="connsiteY163" fmla="*/ 271813 h 361466"/>
              <a:gd name="connsiteX164" fmla="*/ 309501 w 977755"/>
              <a:gd name="connsiteY164" fmla="*/ 259179 h 361466"/>
              <a:gd name="connsiteX165" fmla="*/ 319780 w 977755"/>
              <a:gd name="connsiteY165" fmla="*/ 246545 h 361466"/>
              <a:gd name="connsiteX166" fmla="*/ 322349 w 977755"/>
              <a:gd name="connsiteY166" fmla="*/ 246259 h 361466"/>
              <a:gd name="connsiteX167" fmla="*/ 400795 w 977755"/>
              <a:gd name="connsiteY167" fmla="*/ 244903 h 361466"/>
              <a:gd name="connsiteX168" fmla="*/ 415071 w 977755"/>
              <a:gd name="connsiteY168" fmla="*/ 259179 h 361466"/>
              <a:gd name="connsiteX169" fmla="*/ 400795 w 977755"/>
              <a:gd name="connsiteY169" fmla="*/ 273455 h 361466"/>
              <a:gd name="connsiteX170" fmla="*/ 386519 w 977755"/>
              <a:gd name="connsiteY170" fmla="*/ 259179 h 361466"/>
              <a:gd name="connsiteX171" fmla="*/ 400795 w 977755"/>
              <a:gd name="connsiteY171" fmla="*/ 244903 h 361466"/>
              <a:gd name="connsiteX172" fmla="*/ 557687 w 977755"/>
              <a:gd name="connsiteY172" fmla="*/ 241691 h 361466"/>
              <a:gd name="connsiteX173" fmla="*/ 575175 w 977755"/>
              <a:gd name="connsiteY173" fmla="*/ 259179 h 361466"/>
              <a:gd name="connsiteX174" fmla="*/ 557687 w 977755"/>
              <a:gd name="connsiteY174" fmla="*/ 276667 h 361466"/>
              <a:gd name="connsiteX175" fmla="*/ 540199 w 977755"/>
              <a:gd name="connsiteY175" fmla="*/ 259179 h 361466"/>
              <a:gd name="connsiteX176" fmla="*/ 557687 w 977755"/>
              <a:gd name="connsiteY176" fmla="*/ 241691 h 361466"/>
              <a:gd name="connsiteX177" fmla="*/ 636061 w 977755"/>
              <a:gd name="connsiteY177" fmla="*/ 239764 h 361466"/>
              <a:gd name="connsiteX178" fmla="*/ 652193 w 977755"/>
              <a:gd name="connsiteY178" fmla="*/ 248330 h 361466"/>
              <a:gd name="connsiteX179" fmla="*/ 655476 w 977755"/>
              <a:gd name="connsiteY179" fmla="*/ 259179 h 361466"/>
              <a:gd name="connsiteX180" fmla="*/ 652193 w 977755"/>
              <a:gd name="connsiteY180" fmla="*/ 270029 h 361466"/>
              <a:gd name="connsiteX181" fmla="*/ 636061 w 977755"/>
              <a:gd name="connsiteY181" fmla="*/ 278594 h 361466"/>
              <a:gd name="connsiteX182" fmla="*/ 632135 w 977755"/>
              <a:gd name="connsiteY182" fmla="*/ 278166 h 361466"/>
              <a:gd name="connsiteX183" fmla="*/ 622356 w 977755"/>
              <a:gd name="connsiteY183" fmla="*/ 272884 h 361466"/>
              <a:gd name="connsiteX184" fmla="*/ 620001 w 977755"/>
              <a:gd name="connsiteY184" fmla="*/ 270029 h 361466"/>
              <a:gd name="connsiteX185" fmla="*/ 617074 w 977755"/>
              <a:gd name="connsiteY185" fmla="*/ 263105 h 361466"/>
              <a:gd name="connsiteX186" fmla="*/ 616646 w 977755"/>
              <a:gd name="connsiteY186" fmla="*/ 259179 h 361466"/>
              <a:gd name="connsiteX187" fmla="*/ 617074 w 977755"/>
              <a:gd name="connsiteY187" fmla="*/ 255253 h 361466"/>
              <a:gd name="connsiteX188" fmla="*/ 620001 w 977755"/>
              <a:gd name="connsiteY188" fmla="*/ 248330 h 361466"/>
              <a:gd name="connsiteX189" fmla="*/ 622356 w 977755"/>
              <a:gd name="connsiteY189" fmla="*/ 245474 h 361466"/>
              <a:gd name="connsiteX190" fmla="*/ 632135 w 977755"/>
              <a:gd name="connsiteY190" fmla="*/ 240192 h 361466"/>
              <a:gd name="connsiteX191" fmla="*/ 636061 w 977755"/>
              <a:gd name="connsiteY191" fmla="*/ 239764 h 361466"/>
              <a:gd name="connsiteX192" fmla="*/ 793025 w 977755"/>
              <a:gd name="connsiteY192" fmla="*/ 235338 h 361466"/>
              <a:gd name="connsiteX193" fmla="*/ 806373 w 977755"/>
              <a:gd name="connsiteY193" fmla="*/ 239407 h 361466"/>
              <a:gd name="connsiteX194" fmla="*/ 816865 w 977755"/>
              <a:gd name="connsiteY194" fmla="*/ 259179 h 361466"/>
              <a:gd name="connsiteX195" fmla="*/ 806373 w 977755"/>
              <a:gd name="connsiteY195" fmla="*/ 278951 h 361466"/>
              <a:gd name="connsiteX196" fmla="*/ 793025 w 977755"/>
              <a:gd name="connsiteY196" fmla="*/ 283020 h 361466"/>
              <a:gd name="connsiteX197" fmla="*/ 788242 w 977755"/>
              <a:gd name="connsiteY197" fmla="*/ 282520 h 361466"/>
              <a:gd name="connsiteX198" fmla="*/ 769184 w 977755"/>
              <a:gd name="connsiteY198" fmla="*/ 259179 h 361466"/>
              <a:gd name="connsiteX199" fmla="*/ 788242 w 977755"/>
              <a:gd name="connsiteY199" fmla="*/ 235838 h 361466"/>
              <a:gd name="connsiteX200" fmla="*/ 793025 w 977755"/>
              <a:gd name="connsiteY200" fmla="*/ 235338 h 361466"/>
              <a:gd name="connsiteX201" fmla="*/ 871470 w 977755"/>
              <a:gd name="connsiteY201" fmla="*/ 232768 h 361466"/>
              <a:gd name="connsiteX202" fmla="*/ 897881 w 977755"/>
              <a:gd name="connsiteY202" fmla="*/ 259178 h 361466"/>
              <a:gd name="connsiteX203" fmla="*/ 871470 w 977755"/>
              <a:gd name="connsiteY203" fmla="*/ 285589 h 361466"/>
              <a:gd name="connsiteX204" fmla="*/ 845060 w 977755"/>
              <a:gd name="connsiteY204" fmla="*/ 259178 h 361466"/>
              <a:gd name="connsiteX205" fmla="*/ 871470 w 977755"/>
              <a:gd name="connsiteY205" fmla="*/ 232768 h 361466"/>
              <a:gd name="connsiteX206" fmla="*/ 126198 w 977755"/>
              <a:gd name="connsiteY206" fmla="*/ 209927 h 361466"/>
              <a:gd name="connsiteX207" fmla="*/ 136191 w 977755"/>
              <a:gd name="connsiteY207" fmla="*/ 219920 h 361466"/>
              <a:gd name="connsiteX208" fmla="*/ 126198 w 977755"/>
              <a:gd name="connsiteY208" fmla="*/ 229913 h 361466"/>
              <a:gd name="connsiteX209" fmla="*/ 116205 w 977755"/>
              <a:gd name="connsiteY209" fmla="*/ 219920 h 361466"/>
              <a:gd name="connsiteX210" fmla="*/ 126198 w 977755"/>
              <a:gd name="connsiteY210" fmla="*/ 209927 h 361466"/>
              <a:gd name="connsiteX211" fmla="*/ 204644 w 977755"/>
              <a:gd name="connsiteY211" fmla="*/ 208856 h 361466"/>
              <a:gd name="connsiteX212" fmla="*/ 215708 w 977755"/>
              <a:gd name="connsiteY212" fmla="*/ 219920 h 361466"/>
              <a:gd name="connsiteX213" fmla="*/ 204644 w 977755"/>
              <a:gd name="connsiteY213" fmla="*/ 230984 h 361466"/>
              <a:gd name="connsiteX214" fmla="*/ 193580 w 977755"/>
              <a:gd name="connsiteY214" fmla="*/ 219920 h 361466"/>
              <a:gd name="connsiteX215" fmla="*/ 204644 w 977755"/>
              <a:gd name="connsiteY215" fmla="*/ 208856 h 361466"/>
              <a:gd name="connsiteX216" fmla="*/ 361536 w 977755"/>
              <a:gd name="connsiteY216" fmla="*/ 206358 h 361466"/>
              <a:gd name="connsiteX217" fmla="*/ 375098 w 977755"/>
              <a:gd name="connsiteY217" fmla="*/ 219920 h 361466"/>
              <a:gd name="connsiteX218" fmla="*/ 361536 w 977755"/>
              <a:gd name="connsiteY218" fmla="*/ 233482 h 361466"/>
              <a:gd name="connsiteX219" fmla="*/ 347974 w 977755"/>
              <a:gd name="connsiteY219" fmla="*/ 219920 h 361466"/>
              <a:gd name="connsiteX220" fmla="*/ 361536 w 977755"/>
              <a:gd name="connsiteY220" fmla="*/ 206358 h 361466"/>
              <a:gd name="connsiteX221" fmla="*/ 440054 w 977755"/>
              <a:gd name="connsiteY221" fmla="*/ 204930 h 361466"/>
              <a:gd name="connsiteX222" fmla="*/ 455043 w 977755"/>
              <a:gd name="connsiteY222" fmla="*/ 219920 h 361466"/>
              <a:gd name="connsiteX223" fmla="*/ 440054 w 977755"/>
              <a:gd name="connsiteY223" fmla="*/ 234909 h 361466"/>
              <a:gd name="connsiteX224" fmla="*/ 425064 w 977755"/>
              <a:gd name="connsiteY224" fmla="*/ 219920 h 361466"/>
              <a:gd name="connsiteX225" fmla="*/ 440054 w 977755"/>
              <a:gd name="connsiteY225" fmla="*/ 204930 h 361466"/>
              <a:gd name="connsiteX226" fmla="*/ 596946 w 977755"/>
              <a:gd name="connsiteY226" fmla="*/ 201504 h 361466"/>
              <a:gd name="connsiteX227" fmla="*/ 615362 w 977755"/>
              <a:gd name="connsiteY227" fmla="*/ 219920 h 361466"/>
              <a:gd name="connsiteX228" fmla="*/ 596946 w 977755"/>
              <a:gd name="connsiteY228" fmla="*/ 238336 h 361466"/>
              <a:gd name="connsiteX229" fmla="*/ 578530 w 977755"/>
              <a:gd name="connsiteY229" fmla="*/ 219920 h 361466"/>
              <a:gd name="connsiteX230" fmla="*/ 596946 w 977755"/>
              <a:gd name="connsiteY230" fmla="*/ 201504 h 361466"/>
              <a:gd name="connsiteX231" fmla="*/ 675321 w 977755"/>
              <a:gd name="connsiteY231" fmla="*/ 199506 h 361466"/>
              <a:gd name="connsiteX232" fmla="*/ 695735 w 977755"/>
              <a:gd name="connsiteY232" fmla="*/ 219921 h 361466"/>
              <a:gd name="connsiteX233" fmla="*/ 675321 w 977755"/>
              <a:gd name="connsiteY233" fmla="*/ 240335 h 361466"/>
              <a:gd name="connsiteX234" fmla="*/ 654906 w 977755"/>
              <a:gd name="connsiteY234" fmla="*/ 219921 h 361466"/>
              <a:gd name="connsiteX235" fmla="*/ 675321 w 977755"/>
              <a:gd name="connsiteY235" fmla="*/ 199506 h 361466"/>
              <a:gd name="connsiteX236" fmla="*/ 832283 w 977755"/>
              <a:gd name="connsiteY236" fmla="*/ 194866 h 361466"/>
              <a:gd name="connsiteX237" fmla="*/ 857337 w 977755"/>
              <a:gd name="connsiteY237" fmla="*/ 219920 h 361466"/>
              <a:gd name="connsiteX238" fmla="*/ 832283 w 977755"/>
              <a:gd name="connsiteY238" fmla="*/ 245046 h 361466"/>
              <a:gd name="connsiteX239" fmla="*/ 807229 w 977755"/>
              <a:gd name="connsiteY239" fmla="*/ 219920 h 361466"/>
              <a:gd name="connsiteX240" fmla="*/ 832283 w 977755"/>
              <a:gd name="connsiteY240" fmla="*/ 194866 h 361466"/>
              <a:gd name="connsiteX241" fmla="*/ 165529 w 977755"/>
              <a:gd name="connsiteY241" fmla="*/ 170240 h 361466"/>
              <a:gd name="connsiteX242" fmla="*/ 174237 w 977755"/>
              <a:gd name="connsiteY242" fmla="*/ 174880 h 361466"/>
              <a:gd name="connsiteX243" fmla="*/ 176022 w 977755"/>
              <a:gd name="connsiteY243" fmla="*/ 180733 h 361466"/>
              <a:gd name="connsiteX244" fmla="*/ 175165 w 977755"/>
              <a:gd name="connsiteY244" fmla="*/ 184801 h 361466"/>
              <a:gd name="connsiteX245" fmla="*/ 174166 w 977755"/>
              <a:gd name="connsiteY245" fmla="*/ 186586 h 361466"/>
              <a:gd name="connsiteX246" fmla="*/ 173024 w 977755"/>
              <a:gd name="connsiteY246" fmla="*/ 188299 h 361466"/>
              <a:gd name="connsiteX247" fmla="*/ 165600 w 977755"/>
              <a:gd name="connsiteY247" fmla="*/ 191368 h 361466"/>
              <a:gd name="connsiteX248" fmla="*/ 163459 w 977755"/>
              <a:gd name="connsiteY248" fmla="*/ 191154 h 361466"/>
              <a:gd name="connsiteX249" fmla="*/ 158177 w 977755"/>
              <a:gd name="connsiteY249" fmla="*/ 188299 h 361466"/>
              <a:gd name="connsiteX250" fmla="*/ 156892 w 977755"/>
              <a:gd name="connsiteY250" fmla="*/ 186729 h 361466"/>
              <a:gd name="connsiteX251" fmla="*/ 155893 w 977755"/>
              <a:gd name="connsiteY251" fmla="*/ 184944 h 361466"/>
              <a:gd name="connsiteX252" fmla="*/ 155250 w 977755"/>
              <a:gd name="connsiteY252" fmla="*/ 182946 h 361466"/>
              <a:gd name="connsiteX253" fmla="*/ 155036 w 977755"/>
              <a:gd name="connsiteY253" fmla="*/ 180804 h 361466"/>
              <a:gd name="connsiteX254" fmla="*/ 155250 w 977755"/>
              <a:gd name="connsiteY254" fmla="*/ 178663 h 361466"/>
              <a:gd name="connsiteX255" fmla="*/ 156820 w 977755"/>
              <a:gd name="connsiteY255" fmla="*/ 174880 h 361466"/>
              <a:gd name="connsiteX256" fmla="*/ 158105 w 977755"/>
              <a:gd name="connsiteY256" fmla="*/ 173309 h 361466"/>
              <a:gd name="connsiteX257" fmla="*/ 163387 w 977755"/>
              <a:gd name="connsiteY257" fmla="*/ 170454 h 361466"/>
              <a:gd name="connsiteX258" fmla="*/ 165529 w 977755"/>
              <a:gd name="connsiteY258" fmla="*/ 170240 h 361466"/>
              <a:gd name="connsiteX259" fmla="*/ 243903 w 977755"/>
              <a:gd name="connsiteY259" fmla="*/ 169098 h 361466"/>
              <a:gd name="connsiteX260" fmla="*/ 255538 w 977755"/>
              <a:gd name="connsiteY260" fmla="*/ 180733 h 361466"/>
              <a:gd name="connsiteX261" fmla="*/ 254610 w 977755"/>
              <a:gd name="connsiteY261" fmla="*/ 185230 h 361466"/>
              <a:gd name="connsiteX262" fmla="*/ 252111 w 977755"/>
              <a:gd name="connsiteY262" fmla="*/ 188942 h 361466"/>
              <a:gd name="connsiteX263" fmla="*/ 243903 w 977755"/>
              <a:gd name="connsiteY263" fmla="*/ 192368 h 361466"/>
              <a:gd name="connsiteX264" fmla="*/ 235694 w 977755"/>
              <a:gd name="connsiteY264" fmla="*/ 188942 h 361466"/>
              <a:gd name="connsiteX265" fmla="*/ 233196 w 977755"/>
              <a:gd name="connsiteY265" fmla="*/ 185230 h 361466"/>
              <a:gd name="connsiteX266" fmla="*/ 232268 w 977755"/>
              <a:gd name="connsiteY266" fmla="*/ 180733 h 361466"/>
              <a:gd name="connsiteX267" fmla="*/ 243903 w 977755"/>
              <a:gd name="connsiteY267" fmla="*/ 169098 h 361466"/>
              <a:gd name="connsiteX268" fmla="*/ 400795 w 977755"/>
              <a:gd name="connsiteY268" fmla="*/ 166385 h 361466"/>
              <a:gd name="connsiteX269" fmla="*/ 415071 w 977755"/>
              <a:gd name="connsiteY269" fmla="*/ 180661 h 361466"/>
              <a:gd name="connsiteX270" fmla="*/ 413929 w 977755"/>
              <a:gd name="connsiteY270" fmla="*/ 186229 h 361466"/>
              <a:gd name="connsiteX271" fmla="*/ 410859 w 977755"/>
              <a:gd name="connsiteY271" fmla="*/ 190797 h 361466"/>
              <a:gd name="connsiteX272" fmla="*/ 400795 w 977755"/>
              <a:gd name="connsiteY272" fmla="*/ 195008 h 361466"/>
              <a:gd name="connsiteX273" fmla="*/ 390730 w 977755"/>
              <a:gd name="connsiteY273" fmla="*/ 190797 h 361466"/>
              <a:gd name="connsiteX274" fmla="*/ 387661 w 977755"/>
              <a:gd name="connsiteY274" fmla="*/ 186229 h 361466"/>
              <a:gd name="connsiteX275" fmla="*/ 386519 w 977755"/>
              <a:gd name="connsiteY275" fmla="*/ 180661 h 361466"/>
              <a:gd name="connsiteX276" fmla="*/ 400795 w 977755"/>
              <a:gd name="connsiteY276" fmla="*/ 166385 h 361466"/>
              <a:gd name="connsiteX277" fmla="*/ 479098 w 977755"/>
              <a:gd name="connsiteY277" fmla="*/ 164815 h 361466"/>
              <a:gd name="connsiteX278" fmla="*/ 492232 w 977755"/>
              <a:gd name="connsiteY278" fmla="*/ 171810 h 361466"/>
              <a:gd name="connsiteX279" fmla="*/ 494944 w 977755"/>
              <a:gd name="connsiteY279" fmla="*/ 180661 h 361466"/>
              <a:gd name="connsiteX280" fmla="*/ 493731 w 977755"/>
              <a:gd name="connsiteY280" fmla="*/ 186800 h 361466"/>
              <a:gd name="connsiteX281" fmla="*/ 492303 w 977755"/>
              <a:gd name="connsiteY281" fmla="*/ 189512 h 361466"/>
              <a:gd name="connsiteX282" fmla="*/ 490304 w 977755"/>
              <a:gd name="connsiteY282" fmla="*/ 191939 h 361466"/>
              <a:gd name="connsiteX283" fmla="*/ 479098 w 977755"/>
              <a:gd name="connsiteY283" fmla="*/ 196579 h 361466"/>
              <a:gd name="connsiteX284" fmla="*/ 475886 w 977755"/>
              <a:gd name="connsiteY284" fmla="*/ 196222 h 361466"/>
              <a:gd name="connsiteX285" fmla="*/ 467891 w 977755"/>
              <a:gd name="connsiteY285" fmla="*/ 191939 h 361466"/>
              <a:gd name="connsiteX286" fmla="*/ 465964 w 977755"/>
              <a:gd name="connsiteY286" fmla="*/ 189584 h 361466"/>
              <a:gd name="connsiteX287" fmla="*/ 464536 w 977755"/>
              <a:gd name="connsiteY287" fmla="*/ 186871 h 361466"/>
              <a:gd name="connsiteX288" fmla="*/ 463608 w 977755"/>
              <a:gd name="connsiteY288" fmla="*/ 183873 h 361466"/>
              <a:gd name="connsiteX289" fmla="*/ 463323 w 977755"/>
              <a:gd name="connsiteY289" fmla="*/ 180661 h 361466"/>
              <a:gd name="connsiteX290" fmla="*/ 463608 w 977755"/>
              <a:gd name="connsiteY290" fmla="*/ 177449 h 361466"/>
              <a:gd name="connsiteX291" fmla="*/ 465964 w 977755"/>
              <a:gd name="connsiteY291" fmla="*/ 171810 h 361466"/>
              <a:gd name="connsiteX292" fmla="*/ 467891 w 977755"/>
              <a:gd name="connsiteY292" fmla="*/ 169455 h 361466"/>
              <a:gd name="connsiteX293" fmla="*/ 475886 w 977755"/>
              <a:gd name="connsiteY293" fmla="*/ 165172 h 361466"/>
              <a:gd name="connsiteX294" fmla="*/ 479098 w 977755"/>
              <a:gd name="connsiteY294" fmla="*/ 164815 h 361466"/>
              <a:gd name="connsiteX295" fmla="*/ 636061 w 977755"/>
              <a:gd name="connsiteY295" fmla="*/ 161317 h 361466"/>
              <a:gd name="connsiteX296" fmla="*/ 652193 w 977755"/>
              <a:gd name="connsiteY296" fmla="*/ 169883 h 361466"/>
              <a:gd name="connsiteX297" fmla="*/ 655476 w 977755"/>
              <a:gd name="connsiteY297" fmla="*/ 180732 h 361466"/>
              <a:gd name="connsiteX298" fmla="*/ 653977 w 977755"/>
              <a:gd name="connsiteY298" fmla="*/ 188298 h 361466"/>
              <a:gd name="connsiteX299" fmla="*/ 652193 w 977755"/>
              <a:gd name="connsiteY299" fmla="*/ 191582 h 361466"/>
              <a:gd name="connsiteX300" fmla="*/ 649766 w 977755"/>
              <a:gd name="connsiteY300" fmla="*/ 194437 h 361466"/>
              <a:gd name="connsiteX301" fmla="*/ 636061 w 977755"/>
              <a:gd name="connsiteY301" fmla="*/ 200148 h 361466"/>
              <a:gd name="connsiteX302" fmla="*/ 632135 w 977755"/>
              <a:gd name="connsiteY302" fmla="*/ 199719 h 361466"/>
              <a:gd name="connsiteX303" fmla="*/ 622356 w 977755"/>
              <a:gd name="connsiteY303" fmla="*/ 194437 h 361466"/>
              <a:gd name="connsiteX304" fmla="*/ 620001 w 977755"/>
              <a:gd name="connsiteY304" fmla="*/ 191582 h 361466"/>
              <a:gd name="connsiteX305" fmla="*/ 618216 w 977755"/>
              <a:gd name="connsiteY305" fmla="*/ 188298 h 361466"/>
              <a:gd name="connsiteX306" fmla="*/ 617074 w 977755"/>
              <a:gd name="connsiteY306" fmla="*/ 184658 h 361466"/>
              <a:gd name="connsiteX307" fmla="*/ 616646 w 977755"/>
              <a:gd name="connsiteY307" fmla="*/ 180732 h 361466"/>
              <a:gd name="connsiteX308" fmla="*/ 617074 w 977755"/>
              <a:gd name="connsiteY308" fmla="*/ 176806 h 361466"/>
              <a:gd name="connsiteX309" fmla="*/ 620001 w 977755"/>
              <a:gd name="connsiteY309" fmla="*/ 169883 h 361466"/>
              <a:gd name="connsiteX310" fmla="*/ 622356 w 977755"/>
              <a:gd name="connsiteY310" fmla="*/ 167027 h 361466"/>
              <a:gd name="connsiteX311" fmla="*/ 632135 w 977755"/>
              <a:gd name="connsiteY311" fmla="*/ 161745 h 361466"/>
              <a:gd name="connsiteX312" fmla="*/ 636061 w 977755"/>
              <a:gd name="connsiteY312" fmla="*/ 161317 h 361466"/>
              <a:gd name="connsiteX313" fmla="*/ 714579 w 977755"/>
              <a:gd name="connsiteY313" fmla="*/ 159247 h 361466"/>
              <a:gd name="connsiteX314" fmla="*/ 736064 w 977755"/>
              <a:gd name="connsiteY314" fmla="*/ 180732 h 361466"/>
              <a:gd name="connsiteX315" fmla="*/ 734351 w 977755"/>
              <a:gd name="connsiteY315" fmla="*/ 189084 h 361466"/>
              <a:gd name="connsiteX316" fmla="*/ 729854 w 977755"/>
              <a:gd name="connsiteY316" fmla="*/ 195936 h 361466"/>
              <a:gd name="connsiteX317" fmla="*/ 714651 w 977755"/>
              <a:gd name="connsiteY317" fmla="*/ 202218 h 361466"/>
              <a:gd name="connsiteX318" fmla="*/ 699447 w 977755"/>
              <a:gd name="connsiteY318" fmla="*/ 195936 h 361466"/>
              <a:gd name="connsiteX319" fmla="*/ 694807 w 977755"/>
              <a:gd name="connsiteY319" fmla="*/ 189084 h 361466"/>
              <a:gd name="connsiteX320" fmla="*/ 693094 w 977755"/>
              <a:gd name="connsiteY320" fmla="*/ 180732 h 361466"/>
              <a:gd name="connsiteX321" fmla="*/ 714579 w 977755"/>
              <a:gd name="connsiteY321" fmla="*/ 159247 h 361466"/>
              <a:gd name="connsiteX322" fmla="*/ 871470 w 977755"/>
              <a:gd name="connsiteY322" fmla="*/ 154322 h 361466"/>
              <a:gd name="connsiteX323" fmla="*/ 897881 w 977755"/>
              <a:gd name="connsiteY323" fmla="*/ 180732 h 361466"/>
              <a:gd name="connsiteX324" fmla="*/ 895811 w 977755"/>
              <a:gd name="connsiteY324" fmla="*/ 191011 h 361466"/>
              <a:gd name="connsiteX325" fmla="*/ 890172 w 977755"/>
              <a:gd name="connsiteY325" fmla="*/ 199434 h 361466"/>
              <a:gd name="connsiteX326" fmla="*/ 871470 w 977755"/>
              <a:gd name="connsiteY326" fmla="*/ 207143 h 361466"/>
              <a:gd name="connsiteX327" fmla="*/ 852769 w 977755"/>
              <a:gd name="connsiteY327" fmla="*/ 199434 h 361466"/>
              <a:gd name="connsiteX328" fmla="*/ 847130 w 977755"/>
              <a:gd name="connsiteY328" fmla="*/ 191011 h 361466"/>
              <a:gd name="connsiteX329" fmla="*/ 845060 w 977755"/>
              <a:gd name="connsiteY329" fmla="*/ 180732 h 361466"/>
              <a:gd name="connsiteX330" fmla="*/ 871470 w 977755"/>
              <a:gd name="connsiteY330" fmla="*/ 154322 h 361466"/>
              <a:gd name="connsiteX331" fmla="*/ 126198 w 977755"/>
              <a:gd name="connsiteY331" fmla="*/ 131481 h 361466"/>
              <a:gd name="connsiteX332" fmla="*/ 136191 w 977755"/>
              <a:gd name="connsiteY332" fmla="*/ 141474 h 361466"/>
              <a:gd name="connsiteX333" fmla="*/ 126198 w 977755"/>
              <a:gd name="connsiteY333" fmla="*/ 151467 h 361466"/>
              <a:gd name="connsiteX334" fmla="*/ 116205 w 977755"/>
              <a:gd name="connsiteY334" fmla="*/ 141474 h 361466"/>
              <a:gd name="connsiteX335" fmla="*/ 126198 w 977755"/>
              <a:gd name="connsiteY335" fmla="*/ 131481 h 361466"/>
              <a:gd name="connsiteX336" fmla="*/ 204644 w 977755"/>
              <a:gd name="connsiteY336" fmla="*/ 130410 h 361466"/>
              <a:gd name="connsiteX337" fmla="*/ 215708 w 977755"/>
              <a:gd name="connsiteY337" fmla="*/ 141474 h 361466"/>
              <a:gd name="connsiteX338" fmla="*/ 204644 w 977755"/>
              <a:gd name="connsiteY338" fmla="*/ 152538 h 361466"/>
              <a:gd name="connsiteX339" fmla="*/ 193580 w 977755"/>
              <a:gd name="connsiteY339" fmla="*/ 141474 h 361466"/>
              <a:gd name="connsiteX340" fmla="*/ 204644 w 977755"/>
              <a:gd name="connsiteY340" fmla="*/ 130410 h 361466"/>
              <a:gd name="connsiteX341" fmla="*/ 361536 w 977755"/>
              <a:gd name="connsiteY341" fmla="*/ 127912 h 361466"/>
              <a:gd name="connsiteX342" fmla="*/ 375098 w 977755"/>
              <a:gd name="connsiteY342" fmla="*/ 141474 h 361466"/>
              <a:gd name="connsiteX343" fmla="*/ 361536 w 977755"/>
              <a:gd name="connsiteY343" fmla="*/ 155036 h 361466"/>
              <a:gd name="connsiteX344" fmla="*/ 347974 w 977755"/>
              <a:gd name="connsiteY344" fmla="*/ 141474 h 361466"/>
              <a:gd name="connsiteX345" fmla="*/ 361536 w 977755"/>
              <a:gd name="connsiteY345" fmla="*/ 127912 h 361466"/>
              <a:gd name="connsiteX346" fmla="*/ 440054 w 977755"/>
              <a:gd name="connsiteY346" fmla="*/ 126484 h 361466"/>
              <a:gd name="connsiteX347" fmla="*/ 455043 w 977755"/>
              <a:gd name="connsiteY347" fmla="*/ 141474 h 361466"/>
              <a:gd name="connsiteX348" fmla="*/ 440054 w 977755"/>
              <a:gd name="connsiteY348" fmla="*/ 156463 h 361466"/>
              <a:gd name="connsiteX349" fmla="*/ 425064 w 977755"/>
              <a:gd name="connsiteY349" fmla="*/ 141474 h 361466"/>
              <a:gd name="connsiteX350" fmla="*/ 440054 w 977755"/>
              <a:gd name="connsiteY350" fmla="*/ 126484 h 361466"/>
              <a:gd name="connsiteX351" fmla="*/ 596946 w 977755"/>
              <a:gd name="connsiteY351" fmla="*/ 123058 h 361466"/>
              <a:gd name="connsiteX352" fmla="*/ 615362 w 977755"/>
              <a:gd name="connsiteY352" fmla="*/ 141474 h 361466"/>
              <a:gd name="connsiteX353" fmla="*/ 596946 w 977755"/>
              <a:gd name="connsiteY353" fmla="*/ 159890 h 361466"/>
              <a:gd name="connsiteX354" fmla="*/ 578530 w 977755"/>
              <a:gd name="connsiteY354" fmla="*/ 141474 h 361466"/>
              <a:gd name="connsiteX355" fmla="*/ 596946 w 977755"/>
              <a:gd name="connsiteY355" fmla="*/ 123058 h 361466"/>
              <a:gd name="connsiteX356" fmla="*/ 675321 w 977755"/>
              <a:gd name="connsiteY356" fmla="*/ 121059 h 361466"/>
              <a:gd name="connsiteX357" fmla="*/ 695735 w 977755"/>
              <a:gd name="connsiteY357" fmla="*/ 141474 h 361466"/>
              <a:gd name="connsiteX358" fmla="*/ 675321 w 977755"/>
              <a:gd name="connsiteY358" fmla="*/ 161888 h 361466"/>
              <a:gd name="connsiteX359" fmla="*/ 654906 w 977755"/>
              <a:gd name="connsiteY359" fmla="*/ 141474 h 361466"/>
              <a:gd name="connsiteX360" fmla="*/ 675321 w 977755"/>
              <a:gd name="connsiteY360" fmla="*/ 121059 h 361466"/>
              <a:gd name="connsiteX361" fmla="*/ 832283 w 977755"/>
              <a:gd name="connsiteY361" fmla="*/ 116348 h 361466"/>
              <a:gd name="connsiteX362" fmla="*/ 857337 w 977755"/>
              <a:gd name="connsiteY362" fmla="*/ 141474 h 361466"/>
              <a:gd name="connsiteX363" fmla="*/ 832283 w 977755"/>
              <a:gd name="connsiteY363" fmla="*/ 166528 h 361466"/>
              <a:gd name="connsiteX364" fmla="*/ 807229 w 977755"/>
              <a:gd name="connsiteY364" fmla="*/ 141474 h 361466"/>
              <a:gd name="connsiteX365" fmla="*/ 832283 w 977755"/>
              <a:gd name="connsiteY365" fmla="*/ 116348 h 361466"/>
              <a:gd name="connsiteX366" fmla="*/ 910730 w 977755"/>
              <a:gd name="connsiteY366" fmla="*/ 113636 h 361466"/>
              <a:gd name="connsiteX367" fmla="*/ 938496 w 977755"/>
              <a:gd name="connsiteY367" fmla="*/ 141474 h 361466"/>
              <a:gd name="connsiteX368" fmla="*/ 930397 w 977755"/>
              <a:gd name="connsiteY368" fmla="*/ 161004 h 361466"/>
              <a:gd name="connsiteX369" fmla="*/ 949989 w 977755"/>
              <a:gd name="connsiteY369" fmla="*/ 152895 h 361466"/>
              <a:gd name="connsiteX370" fmla="*/ 977755 w 977755"/>
              <a:gd name="connsiteY370" fmla="*/ 180662 h 361466"/>
              <a:gd name="connsiteX371" fmla="*/ 975542 w 977755"/>
              <a:gd name="connsiteY371" fmla="*/ 191511 h 361466"/>
              <a:gd name="connsiteX372" fmla="*/ 969618 w 977755"/>
              <a:gd name="connsiteY372" fmla="*/ 200362 h 361466"/>
              <a:gd name="connsiteX373" fmla="*/ 949989 w 977755"/>
              <a:gd name="connsiteY373" fmla="*/ 208500 h 361466"/>
              <a:gd name="connsiteX374" fmla="*/ 930410 w 977755"/>
              <a:gd name="connsiteY374" fmla="*/ 200383 h 361466"/>
              <a:gd name="connsiteX375" fmla="*/ 938496 w 977755"/>
              <a:gd name="connsiteY375" fmla="*/ 219920 h 361466"/>
              <a:gd name="connsiteX376" fmla="*/ 910730 w 977755"/>
              <a:gd name="connsiteY376" fmla="*/ 247758 h 361466"/>
              <a:gd name="connsiteX377" fmla="*/ 882963 w 977755"/>
              <a:gd name="connsiteY377" fmla="*/ 219920 h 361466"/>
              <a:gd name="connsiteX378" fmla="*/ 910730 w 977755"/>
              <a:gd name="connsiteY378" fmla="*/ 192153 h 361466"/>
              <a:gd name="connsiteX379" fmla="*/ 930281 w 977755"/>
              <a:gd name="connsiteY379" fmla="*/ 200246 h 361466"/>
              <a:gd name="connsiteX380" fmla="*/ 924435 w 977755"/>
              <a:gd name="connsiteY380" fmla="*/ 191511 h 361466"/>
              <a:gd name="connsiteX381" fmla="*/ 922222 w 977755"/>
              <a:gd name="connsiteY381" fmla="*/ 180662 h 361466"/>
              <a:gd name="connsiteX382" fmla="*/ 930295 w 977755"/>
              <a:gd name="connsiteY382" fmla="*/ 161159 h 361466"/>
              <a:gd name="connsiteX383" fmla="*/ 910730 w 977755"/>
              <a:gd name="connsiteY383" fmla="*/ 169241 h 361466"/>
              <a:gd name="connsiteX384" fmla="*/ 882963 w 977755"/>
              <a:gd name="connsiteY384" fmla="*/ 141474 h 361466"/>
              <a:gd name="connsiteX385" fmla="*/ 910730 w 977755"/>
              <a:gd name="connsiteY385" fmla="*/ 113636 h 361466"/>
              <a:gd name="connsiteX386" fmla="*/ 86939 w 977755"/>
              <a:gd name="connsiteY386" fmla="*/ 92793 h 361466"/>
              <a:gd name="connsiteX387" fmla="*/ 96433 w 977755"/>
              <a:gd name="connsiteY387" fmla="*/ 102286 h 361466"/>
              <a:gd name="connsiteX388" fmla="*/ 86939 w 977755"/>
              <a:gd name="connsiteY388" fmla="*/ 111780 h 361466"/>
              <a:gd name="connsiteX389" fmla="*/ 77446 w 977755"/>
              <a:gd name="connsiteY389" fmla="*/ 102286 h 361466"/>
              <a:gd name="connsiteX390" fmla="*/ 86939 w 977755"/>
              <a:gd name="connsiteY390" fmla="*/ 92793 h 361466"/>
              <a:gd name="connsiteX391" fmla="*/ 165457 w 977755"/>
              <a:gd name="connsiteY391" fmla="*/ 91794 h 361466"/>
              <a:gd name="connsiteX392" fmla="*/ 174165 w 977755"/>
              <a:gd name="connsiteY392" fmla="*/ 96434 h 361466"/>
              <a:gd name="connsiteX393" fmla="*/ 175950 w 977755"/>
              <a:gd name="connsiteY393" fmla="*/ 102287 h 361466"/>
              <a:gd name="connsiteX394" fmla="*/ 174165 w 977755"/>
              <a:gd name="connsiteY394" fmla="*/ 108140 h 361466"/>
              <a:gd name="connsiteX395" fmla="*/ 165457 w 977755"/>
              <a:gd name="connsiteY395" fmla="*/ 112922 h 361466"/>
              <a:gd name="connsiteX396" fmla="*/ 163315 w 977755"/>
              <a:gd name="connsiteY396" fmla="*/ 112708 h 361466"/>
              <a:gd name="connsiteX397" fmla="*/ 158033 w 977755"/>
              <a:gd name="connsiteY397" fmla="*/ 109853 h 361466"/>
              <a:gd name="connsiteX398" fmla="*/ 156748 w 977755"/>
              <a:gd name="connsiteY398" fmla="*/ 108283 h 361466"/>
              <a:gd name="connsiteX399" fmla="*/ 155178 w 977755"/>
              <a:gd name="connsiteY399" fmla="*/ 104500 h 361466"/>
              <a:gd name="connsiteX400" fmla="*/ 154964 w 977755"/>
              <a:gd name="connsiteY400" fmla="*/ 102358 h 361466"/>
              <a:gd name="connsiteX401" fmla="*/ 155178 w 977755"/>
              <a:gd name="connsiteY401" fmla="*/ 100217 h 361466"/>
              <a:gd name="connsiteX402" fmla="*/ 156748 w 977755"/>
              <a:gd name="connsiteY402" fmla="*/ 96434 h 361466"/>
              <a:gd name="connsiteX403" fmla="*/ 158033 w 977755"/>
              <a:gd name="connsiteY403" fmla="*/ 94863 h 361466"/>
              <a:gd name="connsiteX404" fmla="*/ 163315 w 977755"/>
              <a:gd name="connsiteY404" fmla="*/ 92008 h 361466"/>
              <a:gd name="connsiteX405" fmla="*/ 165457 w 977755"/>
              <a:gd name="connsiteY405" fmla="*/ 91794 h 361466"/>
              <a:gd name="connsiteX406" fmla="*/ 322349 w 977755"/>
              <a:gd name="connsiteY406" fmla="*/ 89367 h 361466"/>
              <a:gd name="connsiteX407" fmla="*/ 329559 w 977755"/>
              <a:gd name="connsiteY407" fmla="*/ 91580 h 361466"/>
              <a:gd name="connsiteX408" fmla="*/ 335198 w 977755"/>
              <a:gd name="connsiteY408" fmla="*/ 102287 h 361466"/>
              <a:gd name="connsiteX409" fmla="*/ 329559 w 977755"/>
              <a:gd name="connsiteY409" fmla="*/ 112994 h 361466"/>
              <a:gd name="connsiteX410" fmla="*/ 322349 w 977755"/>
              <a:gd name="connsiteY410" fmla="*/ 115206 h 361466"/>
              <a:gd name="connsiteX411" fmla="*/ 319780 w 977755"/>
              <a:gd name="connsiteY411" fmla="*/ 114921 h 361466"/>
              <a:gd name="connsiteX412" fmla="*/ 309501 w 977755"/>
              <a:gd name="connsiteY412" fmla="*/ 102287 h 361466"/>
              <a:gd name="connsiteX413" fmla="*/ 319780 w 977755"/>
              <a:gd name="connsiteY413" fmla="*/ 89653 h 361466"/>
              <a:gd name="connsiteX414" fmla="*/ 322349 w 977755"/>
              <a:gd name="connsiteY414" fmla="*/ 89367 h 361466"/>
              <a:gd name="connsiteX415" fmla="*/ 400795 w 977755"/>
              <a:gd name="connsiteY415" fmla="*/ 88011 h 361466"/>
              <a:gd name="connsiteX416" fmla="*/ 415071 w 977755"/>
              <a:gd name="connsiteY416" fmla="*/ 102287 h 361466"/>
              <a:gd name="connsiteX417" fmla="*/ 400795 w 977755"/>
              <a:gd name="connsiteY417" fmla="*/ 116563 h 361466"/>
              <a:gd name="connsiteX418" fmla="*/ 386519 w 977755"/>
              <a:gd name="connsiteY418" fmla="*/ 102287 h 361466"/>
              <a:gd name="connsiteX419" fmla="*/ 400795 w 977755"/>
              <a:gd name="connsiteY419" fmla="*/ 88011 h 361466"/>
              <a:gd name="connsiteX420" fmla="*/ 557687 w 977755"/>
              <a:gd name="connsiteY420" fmla="*/ 84798 h 361466"/>
              <a:gd name="connsiteX421" fmla="*/ 575175 w 977755"/>
              <a:gd name="connsiteY421" fmla="*/ 102286 h 361466"/>
              <a:gd name="connsiteX422" fmla="*/ 557687 w 977755"/>
              <a:gd name="connsiteY422" fmla="*/ 119774 h 361466"/>
              <a:gd name="connsiteX423" fmla="*/ 540199 w 977755"/>
              <a:gd name="connsiteY423" fmla="*/ 102286 h 361466"/>
              <a:gd name="connsiteX424" fmla="*/ 557687 w 977755"/>
              <a:gd name="connsiteY424" fmla="*/ 84798 h 361466"/>
              <a:gd name="connsiteX425" fmla="*/ 636061 w 977755"/>
              <a:gd name="connsiteY425" fmla="*/ 82871 h 361466"/>
              <a:gd name="connsiteX426" fmla="*/ 652193 w 977755"/>
              <a:gd name="connsiteY426" fmla="*/ 91437 h 361466"/>
              <a:gd name="connsiteX427" fmla="*/ 655476 w 977755"/>
              <a:gd name="connsiteY427" fmla="*/ 102286 h 361466"/>
              <a:gd name="connsiteX428" fmla="*/ 652193 w 977755"/>
              <a:gd name="connsiteY428" fmla="*/ 113136 h 361466"/>
              <a:gd name="connsiteX429" fmla="*/ 636061 w 977755"/>
              <a:gd name="connsiteY429" fmla="*/ 121702 h 361466"/>
              <a:gd name="connsiteX430" fmla="*/ 632135 w 977755"/>
              <a:gd name="connsiteY430" fmla="*/ 121273 h 361466"/>
              <a:gd name="connsiteX431" fmla="*/ 622356 w 977755"/>
              <a:gd name="connsiteY431" fmla="*/ 115991 h 361466"/>
              <a:gd name="connsiteX432" fmla="*/ 620001 w 977755"/>
              <a:gd name="connsiteY432" fmla="*/ 113136 h 361466"/>
              <a:gd name="connsiteX433" fmla="*/ 617074 w 977755"/>
              <a:gd name="connsiteY433" fmla="*/ 106212 h 361466"/>
              <a:gd name="connsiteX434" fmla="*/ 616646 w 977755"/>
              <a:gd name="connsiteY434" fmla="*/ 102286 h 361466"/>
              <a:gd name="connsiteX435" fmla="*/ 617074 w 977755"/>
              <a:gd name="connsiteY435" fmla="*/ 98360 h 361466"/>
              <a:gd name="connsiteX436" fmla="*/ 620001 w 977755"/>
              <a:gd name="connsiteY436" fmla="*/ 91437 h 361466"/>
              <a:gd name="connsiteX437" fmla="*/ 622356 w 977755"/>
              <a:gd name="connsiteY437" fmla="*/ 88581 h 361466"/>
              <a:gd name="connsiteX438" fmla="*/ 632135 w 977755"/>
              <a:gd name="connsiteY438" fmla="*/ 83299 h 361466"/>
              <a:gd name="connsiteX439" fmla="*/ 636061 w 977755"/>
              <a:gd name="connsiteY439" fmla="*/ 82871 h 361466"/>
              <a:gd name="connsiteX440" fmla="*/ 793025 w 977755"/>
              <a:gd name="connsiteY440" fmla="*/ 78446 h 361466"/>
              <a:gd name="connsiteX441" fmla="*/ 806373 w 977755"/>
              <a:gd name="connsiteY441" fmla="*/ 82515 h 361466"/>
              <a:gd name="connsiteX442" fmla="*/ 816865 w 977755"/>
              <a:gd name="connsiteY442" fmla="*/ 102287 h 361466"/>
              <a:gd name="connsiteX443" fmla="*/ 806373 w 977755"/>
              <a:gd name="connsiteY443" fmla="*/ 122059 h 361466"/>
              <a:gd name="connsiteX444" fmla="*/ 793025 w 977755"/>
              <a:gd name="connsiteY444" fmla="*/ 126128 h 361466"/>
              <a:gd name="connsiteX445" fmla="*/ 788242 w 977755"/>
              <a:gd name="connsiteY445" fmla="*/ 125628 h 361466"/>
              <a:gd name="connsiteX446" fmla="*/ 769184 w 977755"/>
              <a:gd name="connsiteY446" fmla="*/ 102287 h 361466"/>
              <a:gd name="connsiteX447" fmla="*/ 788242 w 977755"/>
              <a:gd name="connsiteY447" fmla="*/ 78946 h 361466"/>
              <a:gd name="connsiteX448" fmla="*/ 793025 w 977755"/>
              <a:gd name="connsiteY448" fmla="*/ 78446 h 361466"/>
              <a:gd name="connsiteX449" fmla="*/ 871470 w 977755"/>
              <a:gd name="connsiteY449" fmla="*/ 75876 h 361466"/>
              <a:gd name="connsiteX450" fmla="*/ 897881 w 977755"/>
              <a:gd name="connsiteY450" fmla="*/ 102286 h 361466"/>
              <a:gd name="connsiteX451" fmla="*/ 871470 w 977755"/>
              <a:gd name="connsiteY451" fmla="*/ 128697 h 361466"/>
              <a:gd name="connsiteX452" fmla="*/ 845060 w 977755"/>
              <a:gd name="connsiteY452" fmla="*/ 102286 h 361466"/>
              <a:gd name="connsiteX453" fmla="*/ 871470 w 977755"/>
              <a:gd name="connsiteY453" fmla="*/ 75876 h 361466"/>
              <a:gd name="connsiteX454" fmla="*/ 47753 w 977755"/>
              <a:gd name="connsiteY454" fmla="*/ 54034 h 361466"/>
              <a:gd name="connsiteX455" fmla="*/ 56747 w 977755"/>
              <a:gd name="connsiteY455" fmla="*/ 63028 h 361466"/>
              <a:gd name="connsiteX456" fmla="*/ 47753 w 977755"/>
              <a:gd name="connsiteY456" fmla="*/ 72022 h 361466"/>
              <a:gd name="connsiteX457" fmla="*/ 38759 w 977755"/>
              <a:gd name="connsiteY457" fmla="*/ 63028 h 361466"/>
              <a:gd name="connsiteX458" fmla="*/ 47753 w 977755"/>
              <a:gd name="connsiteY458" fmla="*/ 54034 h 361466"/>
              <a:gd name="connsiteX459" fmla="*/ 126198 w 977755"/>
              <a:gd name="connsiteY459" fmla="*/ 53035 h 361466"/>
              <a:gd name="connsiteX460" fmla="*/ 136191 w 977755"/>
              <a:gd name="connsiteY460" fmla="*/ 63028 h 361466"/>
              <a:gd name="connsiteX461" fmla="*/ 126198 w 977755"/>
              <a:gd name="connsiteY461" fmla="*/ 73021 h 361466"/>
              <a:gd name="connsiteX462" fmla="*/ 116205 w 977755"/>
              <a:gd name="connsiteY462" fmla="*/ 63028 h 361466"/>
              <a:gd name="connsiteX463" fmla="*/ 126198 w 977755"/>
              <a:gd name="connsiteY463" fmla="*/ 53035 h 361466"/>
              <a:gd name="connsiteX464" fmla="*/ 283162 w 977755"/>
              <a:gd name="connsiteY464" fmla="*/ 50822 h 361466"/>
              <a:gd name="connsiteX465" fmla="*/ 295368 w 977755"/>
              <a:gd name="connsiteY465" fmla="*/ 63028 h 361466"/>
              <a:gd name="connsiteX466" fmla="*/ 283162 w 977755"/>
              <a:gd name="connsiteY466" fmla="*/ 75234 h 361466"/>
              <a:gd name="connsiteX467" fmla="*/ 270956 w 977755"/>
              <a:gd name="connsiteY467" fmla="*/ 63028 h 361466"/>
              <a:gd name="connsiteX468" fmla="*/ 283162 w 977755"/>
              <a:gd name="connsiteY468" fmla="*/ 50822 h 361466"/>
              <a:gd name="connsiteX469" fmla="*/ 361536 w 977755"/>
              <a:gd name="connsiteY469" fmla="*/ 49466 h 361466"/>
              <a:gd name="connsiteX470" fmla="*/ 375098 w 977755"/>
              <a:gd name="connsiteY470" fmla="*/ 63028 h 361466"/>
              <a:gd name="connsiteX471" fmla="*/ 361536 w 977755"/>
              <a:gd name="connsiteY471" fmla="*/ 76590 h 361466"/>
              <a:gd name="connsiteX472" fmla="*/ 347974 w 977755"/>
              <a:gd name="connsiteY472" fmla="*/ 63028 h 361466"/>
              <a:gd name="connsiteX473" fmla="*/ 361536 w 977755"/>
              <a:gd name="connsiteY473" fmla="*/ 49466 h 361466"/>
              <a:gd name="connsiteX474" fmla="*/ 518428 w 977755"/>
              <a:gd name="connsiteY474" fmla="*/ 46396 h 361466"/>
              <a:gd name="connsiteX475" fmla="*/ 535060 w 977755"/>
              <a:gd name="connsiteY475" fmla="*/ 63027 h 361466"/>
              <a:gd name="connsiteX476" fmla="*/ 518428 w 977755"/>
              <a:gd name="connsiteY476" fmla="*/ 79659 h 361466"/>
              <a:gd name="connsiteX477" fmla="*/ 501797 w 977755"/>
              <a:gd name="connsiteY477" fmla="*/ 63027 h 361466"/>
              <a:gd name="connsiteX478" fmla="*/ 518428 w 977755"/>
              <a:gd name="connsiteY478" fmla="*/ 46396 h 361466"/>
              <a:gd name="connsiteX479" fmla="*/ 596946 w 977755"/>
              <a:gd name="connsiteY479" fmla="*/ 44612 h 361466"/>
              <a:gd name="connsiteX480" fmla="*/ 615362 w 977755"/>
              <a:gd name="connsiteY480" fmla="*/ 63028 h 361466"/>
              <a:gd name="connsiteX481" fmla="*/ 596946 w 977755"/>
              <a:gd name="connsiteY481" fmla="*/ 81444 h 361466"/>
              <a:gd name="connsiteX482" fmla="*/ 578530 w 977755"/>
              <a:gd name="connsiteY482" fmla="*/ 63028 h 361466"/>
              <a:gd name="connsiteX483" fmla="*/ 596946 w 977755"/>
              <a:gd name="connsiteY483" fmla="*/ 44612 h 361466"/>
              <a:gd name="connsiteX484" fmla="*/ 753766 w 977755"/>
              <a:gd name="connsiteY484" fmla="*/ 40400 h 361466"/>
              <a:gd name="connsiteX485" fmla="*/ 776394 w 977755"/>
              <a:gd name="connsiteY485" fmla="*/ 63027 h 361466"/>
              <a:gd name="connsiteX486" fmla="*/ 753766 w 977755"/>
              <a:gd name="connsiteY486" fmla="*/ 85655 h 361466"/>
              <a:gd name="connsiteX487" fmla="*/ 731139 w 977755"/>
              <a:gd name="connsiteY487" fmla="*/ 63027 h 361466"/>
              <a:gd name="connsiteX488" fmla="*/ 753766 w 977755"/>
              <a:gd name="connsiteY488" fmla="*/ 40400 h 361466"/>
              <a:gd name="connsiteX489" fmla="*/ 832283 w 977755"/>
              <a:gd name="connsiteY489" fmla="*/ 37973 h 361466"/>
              <a:gd name="connsiteX490" fmla="*/ 857337 w 977755"/>
              <a:gd name="connsiteY490" fmla="*/ 63027 h 361466"/>
              <a:gd name="connsiteX491" fmla="*/ 832283 w 977755"/>
              <a:gd name="connsiteY491" fmla="*/ 88153 h 361466"/>
              <a:gd name="connsiteX492" fmla="*/ 807229 w 977755"/>
              <a:gd name="connsiteY492" fmla="*/ 63027 h 361466"/>
              <a:gd name="connsiteX493" fmla="*/ 832283 w 977755"/>
              <a:gd name="connsiteY493" fmla="*/ 37973 h 361466"/>
              <a:gd name="connsiteX494" fmla="*/ 8566 w 977755"/>
              <a:gd name="connsiteY494" fmla="*/ 15275 h 361466"/>
              <a:gd name="connsiteX495" fmla="*/ 15632 w 977755"/>
              <a:gd name="connsiteY495" fmla="*/ 19058 h 361466"/>
              <a:gd name="connsiteX496" fmla="*/ 17060 w 977755"/>
              <a:gd name="connsiteY496" fmla="*/ 23841 h 361466"/>
              <a:gd name="connsiteX497" fmla="*/ 16917 w 977755"/>
              <a:gd name="connsiteY497" fmla="*/ 25554 h 361466"/>
              <a:gd name="connsiteX498" fmla="*/ 15632 w 977755"/>
              <a:gd name="connsiteY498" fmla="*/ 28623 h 361466"/>
              <a:gd name="connsiteX499" fmla="*/ 8566 w 977755"/>
              <a:gd name="connsiteY499" fmla="*/ 32406 h 361466"/>
              <a:gd name="connsiteX500" fmla="*/ 6852 w 977755"/>
              <a:gd name="connsiteY500" fmla="*/ 32192 h 361466"/>
              <a:gd name="connsiteX501" fmla="*/ 2498 w 977755"/>
              <a:gd name="connsiteY501" fmla="*/ 29836 h 361466"/>
              <a:gd name="connsiteX502" fmla="*/ 1428 w 977755"/>
              <a:gd name="connsiteY502" fmla="*/ 28623 h 361466"/>
              <a:gd name="connsiteX503" fmla="*/ 143 w 977755"/>
              <a:gd name="connsiteY503" fmla="*/ 25554 h 361466"/>
              <a:gd name="connsiteX504" fmla="*/ 0 w 977755"/>
              <a:gd name="connsiteY504" fmla="*/ 23841 h 361466"/>
              <a:gd name="connsiteX505" fmla="*/ 143 w 977755"/>
              <a:gd name="connsiteY505" fmla="*/ 22127 h 361466"/>
              <a:gd name="connsiteX506" fmla="*/ 1428 w 977755"/>
              <a:gd name="connsiteY506" fmla="*/ 19058 h 361466"/>
              <a:gd name="connsiteX507" fmla="*/ 2498 w 977755"/>
              <a:gd name="connsiteY507" fmla="*/ 17773 h 361466"/>
              <a:gd name="connsiteX508" fmla="*/ 6852 w 977755"/>
              <a:gd name="connsiteY508" fmla="*/ 15418 h 361466"/>
              <a:gd name="connsiteX509" fmla="*/ 8566 w 977755"/>
              <a:gd name="connsiteY509" fmla="*/ 15275 h 361466"/>
              <a:gd name="connsiteX510" fmla="*/ 87011 w 977755"/>
              <a:gd name="connsiteY510" fmla="*/ 14347 h 361466"/>
              <a:gd name="connsiteX511" fmla="*/ 96505 w 977755"/>
              <a:gd name="connsiteY511" fmla="*/ 23840 h 361466"/>
              <a:gd name="connsiteX512" fmla="*/ 96291 w 977755"/>
              <a:gd name="connsiteY512" fmla="*/ 25768 h 361466"/>
              <a:gd name="connsiteX513" fmla="*/ 87011 w 977755"/>
              <a:gd name="connsiteY513" fmla="*/ 33334 h 361466"/>
              <a:gd name="connsiteX514" fmla="*/ 77732 w 977755"/>
              <a:gd name="connsiteY514" fmla="*/ 25768 h 361466"/>
              <a:gd name="connsiteX515" fmla="*/ 77518 w 977755"/>
              <a:gd name="connsiteY515" fmla="*/ 23840 h 361466"/>
              <a:gd name="connsiteX516" fmla="*/ 87011 w 977755"/>
              <a:gd name="connsiteY516" fmla="*/ 14347 h 361466"/>
              <a:gd name="connsiteX517" fmla="*/ 243832 w 977755"/>
              <a:gd name="connsiteY517" fmla="*/ 12205 h 361466"/>
              <a:gd name="connsiteX518" fmla="*/ 255467 w 977755"/>
              <a:gd name="connsiteY518" fmla="*/ 23840 h 361466"/>
              <a:gd name="connsiteX519" fmla="*/ 255253 w 977755"/>
              <a:gd name="connsiteY519" fmla="*/ 26195 h 361466"/>
              <a:gd name="connsiteX520" fmla="*/ 243832 w 977755"/>
              <a:gd name="connsiteY520" fmla="*/ 35475 h 361466"/>
              <a:gd name="connsiteX521" fmla="*/ 232411 w 977755"/>
              <a:gd name="connsiteY521" fmla="*/ 26195 h 361466"/>
              <a:gd name="connsiteX522" fmla="*/ 232197 w 977755"/>
              <a:gd name="connsiteY522" fmla="*/ 23840 h 361466"/>
              <a:gd name="connsiteX523" fmla="*/ 243832 w 977755"/>
              <a:gd name="connsiteY523" fmla="*/ 12205 h 361466"/>
              <a:gd name="connsiteX524" fmla="*/ 322349 w 977755"/>
              <a:gd name="connsiteY524" fmla="*/ 10921 h 361466"/>
              <a:gd name="connsiteX525" fmla="*/ 329559 w 977755"/>
              <a:gd name="connsiteY525" fmla="*/ 13134 h 361466"/>
              <a:gd name="connsiteX526" fmla="*/ 335198 w 977755"/>
              <a:gd name="connsiteY526" fmla="*/ 23841 h 361466"/>
              <a:gd name="connsiteX527" fmla="*/ 334912 w 977755"/>
              <a:gd name="connsiteY527" fmla="*/ 26410 h 361466"/>
              <a:gd name="connsiteX528" fmla="*/ 329559 w 977755"/>
              <a:gd name="connsiteY528" fmla="*/ 34476 h 361466"/>
              <a:gd name="connsiteX529" fmla="*/ 322349 w 977755"/>
              <a:gd name="connsiteY529" fmla="*/ 36689 h 361466"/>
              <a:gd name="connsiteX530" fmla="*/ 319780 w 977755"/>
              <a:gd name="connsiteY530" fmla="*/ 36404 h 361466"/>
              <a:gd name="connsiteX531" fmla="*/ 309787 w 977755"/>
              <a:gd name="connsiteY531" fmla="*/ 26410 h 361466"/>
              <a:gd name="connsiteX532" fmla="*/ 309501 w 977755"/>
              <a:gd name="connsiteY532" fmla="*/ 23841 h 361466"/>
              <a:gd name="connsiteX533" fmla="*/ 319780 w 977755"/>
              <a:gd name="connsiteY533" fmla="*/ 11207 h 361466"/>
              <a:gd name="connsiteX534" fmla="*/ 322349 w 977755"/>
              <a:gd name="connsiteY534" fmla="*/ 10921 h 361466"/>
              <a:gd name="connsiteX535" fmla="*/ 479098 w 977755"/>
              <a:gd name="connsiteY535" fmla="*/ 7994 h 361466"/>
              <a:gd name="connsiteX536" fmla="*/ 492232 w 977755"/>
              <a:gd name="connsiteY536" fmla="*/ 14989 h 361466"/>
              <a:gd name="connsiteX537" fmla="*/ 494944 w 977755"/>
              <a:gd name="connsiteY537" fmla="*/ 23840 h 361466"/>
              <a:gd name="connsiteX538" fmla="*/ 494659 w 977755"/>
              <a:gd name="connsiteY538" fmla="*/ 27052 h 361466"/>
              <a:gd name="connsiteX539" fmla="*/ 492303 w 977755"/>
              <a:gd name="connsiteY539" fmla="*/ 32691 h 361466"/>
              <a:gd name="connsiteX540" fmla="*/ 479098 w 977755"/>
              <a:gd name="connsiteY540" fmla="*/ 39615 h 361466"/>
              <a:gd name="connsiteX541" fmla="*/ 475886 w 977755"/>
              <a:gd name="connsiteY541" fmla="*/ 39258 h 361466"/>
              <a:gd name="connsiteX542" fmla="*/ 467891 w 977755"/>
              <a:gd name="connsiteY542" fmla="*/ 34975 h 361466"/>
              <a:gd name="connsiteX543" fmla="*/ 465964 w 977755"/>
              <a:gd name="connsiteY543" fmla="*/ 32620 h 361466"/>
              <a:gd name="connsiteX544" fmla="*/ 463608 w 977755"/>
              <a:gd name="connsiteY544" fmla="*/ 26981 h 361466"/>
              <a:gd name="connsiteX545" fmla="*/ 463323 w 977755"/>
              <a:gd name="connsiteY545" fmla="*/ 23769 h 361466"/>
              <a:gd name="connsiteX546" fmla="*/ 463608 w 977755"/>
              <a:gd name="connsiteY546" fmla="*/ 20557 h 361466"/>
              <a:gd name="connsiteX547" fmla="*/ 465964 w 977755"/>
              <a:gd name="connsiteY547" fmla="*/ 14918 h 361466"/>
              <a:gd name="connsiteX548" fmla="*/ 467891 w 977755"/>
              <a:gd name="connsiteY548" fmla="*/ 12562 h 361466"/>
              <a:gd name="connsiteX549" fmla="*/ 475886 w 977755"/>
              <a:gd name="connsiteY549" fmla="*/ 8280 h 361466"/>
              <a:gd name="connsiteX550" fmla="*/ 479098 w 977755"/>
              <a:gd name="connsiteY550" fmla="*/ 7994 h 361466"/>
              <a:gd name="connsiteX551" fmla="*/ 557687 w 977755"/>
              <a:gd name="connsiteY551" fmla="*/ 6352 h 361466"/>
              <a:gd name="connsiteX552" fmla="*/ 575175 w 977755"/>
              <a:gd name="connsiteY552" fmla="*/ 23840 h 361466"/>
              <a:gd name="connsiteX553" fmla="*/ 574818 w 977755"/>
              <a:gd name="connsiteY553" fmla="*/ 27338 h 361466"/>
              <a:gd name="connsiteX554" fmla="*/ 557687 w 977755"/>
              <a:gd name="connsiteY554" fmla="*/ 41328 h 361466"/>
              <a:gd name="connsiteX555" fmla="*/ 540556 w 977755"/>
              <a:gd name="connsiteY555" fmla="*/ 27338 h 361466"/>
              <a:gd name="connsiteX556" fmla="*/ 540199 w 977755"/>
              <a:gd name="connsiteY556" fmla="*/ 23840 h 361466"/>
              <a:gd name="connsiteX557" fmla="*/ 557687 w 977755"/>
              <a:gd name="connsiteY557" fmla="*/ 6352 h 361466"/>
              <a:gd name="connsiteX558" fmla="*/ 714579 w 977755"/>
              <a:gd name="connsiteY558" fmla="*/ 2284 h 361466"/>
              <a:gd name="connsiteX559" fmla="*/ 736064 w 977755"/>
              <a:gd name="connsiteY559" fmla="*/ 23769 h 361466"/>
              <a:gd name="connsiteX560" fmla="*/ 735636 w 977755"/>
              <a:gd name="connsiteY560" fmla="*/ 28123 h 361466"/>
              <a:gd name="connsiteX561" fmla="*/ 714579 w 977755"/>
              <a:gd name="connsiteY561" fmla="*/ 45326 h 361466"/>
              <a:gd name="connsiteX562" fmla="*/ 693522 w 977755"/>
              <a:gd name="connsiteY562" fmla="*/ 28123 h 361466"/>
              <a:gd name="connsiteX563" fmla="*/ 693094 w 977755"/>
              <a:gd name="connsiteY563" fmla="*/ 23769 h 361466"/>
              <a:gd name="connsiteX564" fmla="*/ 714579 w 977755"/>
              <a:gd name="connsiteY564" fmla="*/ 2284 h 361466"/>
              <a:gd name="connsiteX565" fmla="*/ 793025 w 977755"/>
              <a:gd name="connsiteY565" fmla="*/ 0 h 361466"/>
              <a:gd name="connsiteX566" fmla="*/ 806373 w 977755"/>
              <a:gd name="connsiteY566" fmla="*/ 4069 h 361466"/>
              <a:gd name="connsiteX567" fmla="*/ 816865 w 977755"/>
              <a:gd name="connsiteY567" fmla="*/ 23841 h 361466"/>
              <a:gd name="connsiteX568" fmla="*/ 816366 w 977755"/>
              <a:gd name="connsiteY568" fmla="*/ 28623 h 361466"/>
              <a:gd name="connsiteX569" fmla="*/ 806373 w 977755"/>
              <a:gd name="connsiteY569" fmla="*/ 43613 h 361466"/>
              <a:gd name="connsiteX570" fmla="*/ 793025 w 977755"/>
              <a:gd name="connsiteY570" fmla="*/ 47682 h 361466"/>
              <a:gd name="connsiteX571" fmla="*/ 788242 w 977755"/>
              <a:gd name="connsiteY571" fmla="*/ 47182 h 361466"/>
              <a:gd name="connsiteX572" fmla="*/ 769684 w 977755"/>
              <a:gd name="connsiteY572" fmla="*/ 28623 h 361466"/>
              <a:gd name="connsiteX573" fmla="*/ 769184 w 977755"/>
              <a:gd name="connsiteY573" fmla="*/ 23841 h 361466"/>
              <a:gd name="connsiteX574" fmla="*/ 788242 w 977755"/>
              <a:gd name="connsiteY574" fmla="*/ 500 h 361466"/>
              <a:gd name="connsiteX575" fmla="*/ 793025 w 977755"/>
              <a:gd name="connsiteY575" fmla="*/ 0 h 36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977755" h="361466">
                <a:moveTo>
                  <a:pt x="8566" y="329059"/>
                </a:moveTo>
                <a:cubicBezTo>
                  <a:pt x="11492" y="329059"/>
                  <a:pt x="14062" y="330558"/>
                  <a:pt x="15632" y="332842"/>
                </a:cubicBezTo>
                <a:cubicBezTo>
                  <a:pt x="16489" y="334198"/>
                  <a:pt x="17060" y="335840"/>
                  <a:pt x="17060" y="337625"/>
                </a:cubicBezTo>
                <a:cubicBezTo>
                  <a:pt x="17060" y="338838"/>
                  <a:pt x="16846" y="339980"/>
                  <a:pt x="16417" y="340979"/>
                </a:cubicBezTo>
                <a:cubicBezTo>
                  <a:pt x="16203" y="341479"/>
                  <a:pt x="15918" y="341979"/>
                  <a:pt x="15632" y="342407"/>
                </a:cubicBezTo>
                <a:cubicBezTo>
                  <a:pt x="15347" y="342835"/>
                  <a:pt x="14990" y="343264"/>
                  <a:pt x="14633" y="343620"/>
                </a:cubicBezTo>
                <a:cubicBezTo>
                  <a:pt x="13062" y="345191"/>
                  <a:pt x="10921" y="346119"/>
                  <a:pt x="8566" y="346119"/>
                </a:cubicBezTo>
                <a:cubicBezTo>
                  <a:pt x="7994" y="346119"/>
                  <a:pt x="7423" y="346119"/>
                  <a:pt x="6852" y="345976"/>
                </a:cubicBezTo>
                <a:cubicBezTo>
                  <a:pt x="5139" y="345619"/>
                  <a:pt x="3640" y="344763"/>
                  <a:pt x="2498" y="343620"/>
                </a:cubicBezTo>
                <a:cubicBezTo>
                  <a:pt x="2070" y="343192"/>
                  <a:pt x="1713" y="342764"/>
                  <a:pt x="1428" y="342336"/>
                </a:cubicBezTo>
                <a:cubicBezTo>
                  <a:pt x="1142" y="341907"/>
                  <a:pt x="857" y="341408"/>
                  <a:pt x="642" y="340908"/>
                </a:cubicBezTo>
                <a:cubicBezTo>
                  <a:pt x="428" y="340408"/>
                  <a:pt x="286" y="339909"/>
                  <a:pt x="143" y="339338"/>
                </a:cubicBezTo>
                <a:cubicBezTo>
                  <a:pt x="71" y="338767"/>
                  <a:pt x="0" y="338196"/>
                  <a:pt x="0" y="337625"/>
                </a:cubicBezTo>
                <a:cubicBezTo>
                  <a:pt x="0" y="336982"/>
                  <a:pt x="71" y="336411"/>
                  <a:pt x="143" y="335911"/>
                </a:cubicBezTo>
                <a:cubicBezTo>
                  <a:pt x="357" y="334769"/>
                  <a:pt x="785" y="333770"/>
                  <a:pt x="1428" y="332842"/>
                </a:cubicBezTo>
                <a:cubicBezTo>
                  <a:pt x="1784" y="332342"/>
                  <a:pt x="2141" y="331914"/>
                  <a:pt x="2498" y="331557"/>
                </a:cubicBezTo>
                <a:cubicBezTo>
                  <a:pt x="3712" y="330344"/>
                  <a:pt x="5211" y="329559"/>
                  <a:pt x="6852" y="329202"/>
                </a:cubicBezTo>
                <a:cubicBezTo>
                  <a:pt x="7423" y="329130"/>
                  <a:pt x="7994" y="329059"/>
                  <a:pt x="8566" y="329059"/>
                </a:cubicBezTo>
                <a:close/>
                <a:moveTo>
                  <a:pt x="86939" y="328060"/>
                </a:moveTo>
                <a:cubicBezTo>
                  <a:pt x="92222" y="328060"/>
                  <a:pt x="96433" y="332343"/>
                  <a:pt x="96433" y="337554"/>
                </a:cubicBezTo>
                <a:cubicBezTo>
                  <a:pt x="96433" y="338910"/>
                  <a:pt x="96219" y="340123"/>
                  <a:pt x="95719" y="341265"/>
                </a:cubicBezTo>
                <a:cubicBezTo>
                  <a:pt x="95219" y="342407"/>
                  <a:pt x="94506" y="343407"/>
                  <a:pt x="93578" y="344263"/>
                </a:cubicBezTo>
                <a:cubicBezTo>
                  <a:pt x="91865" y="345976"/>
                  <a:pt x="89509" y="347047"/>
                  <a:pt x="86868" y="347047"/>
                </a:cubicBezTo>
                <a:cubicBezTo>
                  <a:pt x="84227" y="347047"/>
                  <a:pt x="81872" y="345976"/>
                  <a:pt x="80158" y="344263"/>
                </a:cubicBezTo>
                <a:cubicBezTo>
                  <a:pt x="79302" y="343407"/>
                  <a:pt x="78659" y="342407"/>
                  <a:pt x="78160" y="341265"/>
                </a:cubicBezTo>
                <a:cubicBezTo>
                  <a:pt x="77732" y="340123"/>
                  <a:pt x="77446" y="338838"/>
                  <a:pt x="77446" y="337554"/>
                </a:cubicBezTo>
                <a:cubicBezTo>
                  <a:pt x="77446" y="332271"/>
                  <a:pt x="81729" y="328060"/>
                  <a:pt x="86939" y="328060"/>
                </a:cubicBezTo>
                <a:close/>
                <a:moveTo>
                  <a:pt x="243903" y="325990"/>
                </a:moveTo>
                <a:cubicBezTo>
                  <a:pt x="250327" y="325990"/>
                  <a:pt x="255538" y="331201"/>
                  <a:pt x="255538" y="337625"/>
                </a:cubicBezTo>
                <a:cubicBezTo>
                  <a:pt x="255538" y="339195"/>
                  <a:pt x="255181" y="340766"/>
                  <a:pt x="254610" y="342122"/>
                </a:cubicBezTo>
                <a:cubicBezTo>
                  <a:pt x="253967" y="343478"/>
                  <a:pt x="253182" y="344763"/>
                  <a:pt x="252111" y="345834"/>
                </a:cubicBezTo>
                <a:cubicBezTo>
                  <a:pt x="250041" y="347975"/>
                  <a:pt x="247115" y="349260"/>
                  <a:pt x="243903" y="349260"/>
                </a:cubicBezTo>
                <a:cubicBezTo>
                  <a:pt x="240691" y="349260"/>
                  <a:pt x="237764" y="347904"/>
                  <a:pt x="235694" y="345834"/>
                </a:cubicBezTo>
                <a:cubicBezTo>
                  <a:pt x="234624" y="344763"/>
                  <a:pt x="233767" y="343478"/>
                  <a:pt x="233196" y="342122"/>
                </a:cubicBezTo>
                <a:cubicBezTo>
                  <a:pt x="232625" y="340766"/>
                  <a:pt x="232268" y="339195"/>
                  <a:pt x="232268" y="337625"/>
                </a:cubicBezTo>
                <a:cubicBezTo>
                  <a:pt x="232268" y="331201"/>
                  <a:pt x="237479" y="325990"/>
                  <a:pt x="243903" y="325990"/>
                </a:cubicBezTo>
                <a:close/>
                <a:moveTo>
                  <a:pt x="322349" y="324705"/>
                </a:moveTo>
                <a:cubicBezTo>
                  <a:pt x="324990" y="324705"/>
                  <a:pt x="327489" y="325562"/>
                  <a:pt x="329559" y="326918"/>
                </a:cubicBezTo>
                <a:cubicBezTo>
                  <a:pt x="332913" y="329273"/>
                  <a:pt x="335198" y="333199"/>
                  <a:pt x="335198" y="337625"/>
                </a:cubicBezTo>
                <a:cubicBezTo>
                  <a:pt x="335198" y="339409"/>
                  <a:pt x="334841" y="341051"/>
                  <a:pt x="334198" y="342621"/>
                </a:cubicBezTo>
                <a:cubicBezTo>
                  <a:pt x="333556" y="344120"/>
                  <a:pt x="332557" y="345548"/>
                  <a:pt x="331414" y="346690"/>
                </a:cubicBezTo>
                <a:cubicBezTo>
                  <a:pt x="330843" y="347261"/>
                  <a:pt x="330201" y="347832"/>
                  <a:pt x="329559" y="348260"/>
                </a:cubicBezTo>
                <a:cubicBezTo>
                  <a:pt x="327489" y="349688"/>
                  <a:pt x="324990" y="350473"/>
                  <a:pt x="322349" y="350473"/>
                </a:cubicBezTo>
                <a:cubicBezTo>
                  <a:pt x="321493" y="350473"/>
                  <a:pt x="320636" y="350330"/>
                  <a:pt x="319780" y="350188"/>
                </a:cubicBezTo>
                <a:cubicBezTo>
                  <a:pt x="317281" y="349688"/>
                  <a:pt x="314997" y="348403"/>
                  <a:pt x="313284" y="346690"/>
                </a:cubicBezTo>
                <a:cubicBezTo>
                  <a:pt x="312071" y="345548"/>
                  <a:pt x="311143" y="344192"/>
                  <a:pt x="310500" y="342621"/>
                </a:cubicBezTo>
                <a:cubicBezTo>
                  <a:pt x="309858" y="341122"/>
                  <a:pt x="309501" y="339409"/>
                  <a:pt x="309501" y="337625"/>
                </a:cubicBezTo>
                <a:cubicBezTo>
                  <a:pt x="309501" y="331415"/>
                  <a:pt x="313927" y="326204"/>
                  <a:pt x="319780" y="324990"/>
                </a:cubicBezTo>
                <a:cubicBezTo>
                  <a:pt x="320565" y="324776"/>
                  <a:pt x="321493" y="324705"/>
                  <a:pt x="322349" y="324705"/>
                </a:cubicBezTo>
                <a:close/>
                <a:moveTo>
                  <a:pt x="479098" y="321707"/>
                </a:moveTo>
                <a:cubicBezTo>
                  <a:pt x="484594" y="321707"/>
                  <a:pt x="489376" y="324491"/>
                  <a:pt x="492232" y="328702"/>
                </a:cubicBezTo>
                <a:cubicBezTo>
                  <a:pt x="493945" y="331272"/>
                  <a:pt x="494944" y="334270"/>
                  <a:pt x="494944" y="337553"/>
                </a:cubicBezTo>
                <a:cubicBezTo>
                  <a:pt x="494944" y="339695"/>
                  <a:pt x="494516" y="341836"/>
                  <a:pt x="493731" y="343692"/>
                </a:cubicBezTo>
                <a:cubicBezTo>
                  <a:pt x="493374" y="344691"/>
                  <a:pt x="492874" y="345548"/>
                  <a:pt x="492303" y="346404"/>
                </a:cubicBezTo>
                <a:cubicBezTo>
                  <a:pt x="491732" y="347261"/>
                  <a:pt x="491090" y="348046"/>
                  <a:pt x="490304" y="348760"/>
                </a:cubicBezTo>
                <a:cubicBezTo>
                  <a:pt x="487449" y="351615"/>
                  <a:pt x="483452" y="353400"/>
                  <a:pt x="479098" y="353400"/>
                </a:cubicBezTo>
                <a:cubicBezTo>
                  <a:pt x="477956" y="353400"/>
                  <a:pt x="476885" y="353257"/>
                  <a:pt x="475886" y="353043"/>
                </a:cubicBezTo>
                <a:cubicBezTo>
                  <a:pt x="472816" y="352472"/>
                  <a:pt x="470033" y="350901"/>
                  <a:pt x="467891" y="348760"/>
                </a:cubicBezTo>
                <a:cubicBezTo>
                  <a:pt x="467177" y="348046"/>
                  <a:pt x="466535" y="347261"/>
                  <a:pt x="465964" y="346404"/>
                </a:cubicBezTo>
                <a:cubicBezTo>
                  <a:pt x="465393" y="345548"/>
                  <a:pt x="464965" y="344620"/>
                  <a:pt x="464536" y="343692"/>
                </a:cubicBezTo>
                <a:cubicBezTo>
                  <a:pt x="464108" y="342693"/>
                  <a:pt x="463823" y="341693"/>
                  <a:pt x="463608" y="340694"/>
                </a:cubicBezTo>
                <a:cubicBezTo>
                  <a:pt x="463466" y="339623"/>
                  <a:pt x="463323" y="338553"/>
                  <a:pt x="463323" y="337482"/>
                </a:cubicBezTo>
                <a:cubicBezTo>
                  <a:pt x="463323" y="336340"/>
                  <a:pt x="463394" y="335269"/>
                  <a:pt x="463608" y="334270"/>
                </a:cubicBezTo>
                <a:cubicBezTo>
                  <a:pt x="464037" y="332200"/>
                  <a:pt x="464822" y="330344"/>
                  <a:pt x="465964" y="328631"/>
                </a:cubicBezTo>
                <a:cubicBezTo>
                  <a:pt x="466535" y="327774"/>
                  <a:pt x="467177" y="326989"/>
                  <a:pt x="467891" y="326275"/>
                </a:cubicBezTo>
                <a:cubicBezTo>
                  <a:pt x="470033" y="324134"/>
                  <a:pt x="472816" y="322635"/>
                  <a:pt x="475886" y="321993"/>
                </a:cubicBezTo>
                <a:cubicBezTo>
                  <a:pt x="476956" y="321850"/>
                  <a:pt x="478027" y="321707"/>
                  <a:pt x="479098" y="321707"/>
                </a:cubicBezTo>
                <a:close/>
                <a:moveTo>
                  <a:pt x="557687" y="320066"/>
                </a:moveTo>
                <a:cubicBezTo>
                  <a:pt x="567323" y="320066"/>
                  <a:pt x="575175" y="327918"/>
                  <a:pt x="575175" y="337554"/>
                </a:cubicBezTo>
                <a:cubicBezTo>
                  <a:pt x="575175" y="339981"/>
                  <a:pt x="574675" y="342336"/>
                  <a:pt x="573819" y="344406"/>
                </a:cubicBezTo>
                <a:cubicBezTo>
                  <a:pt x="572891" y="346476"/>
                  <a:pt x="571606" y="348404"/>
                  <a:pt x="570178" y="349974"/>
                </a:cubicBezTo>
                <a:cubicBezTo>
                  <a:pt x="566966" y="353115"/>
                  <a:pt x="562612" y="355113"/>
                  <a:pt x="557758" y="355113"/>
                </a:cubicBezTo>
                <a:cubicBezTo>
                  <a:pt x="552905" y="355113"/>
                  <a:pt x="548479" y="353115"/>
                  <a:pt x="545338" y="349974"/>
                </a:cubicBezTo>
                <a:cubicBezTo>
                  <a:pt x="543697" y="348404"/>
                  <a:pt x="542412" y="346476"/>
                  <a:pt x="541555" y="344406"/>
                </a:cubicBezTo>
                <a:cubicBezTo>
                  <a:pt x="540699" y="342265"/>
                  <a:pt x="540199" y="339981"/>
                  <a:pt x="540199" y="337554"/>
                </a:cubicBezTo>
                <a:cubicBezTo>
                  <a:pt x="540199" y="327918"/>
                  <a:pt x="548051" y="320066"/>
                  <a:pt x="557687" y="320066"/>
                </a:cubicBezTo>
                <a:close/>
                <a:moveTo>
                  <a:pt x="714579" y="316140"/>
                </a:moveTo>
                <a:cubicBezTo>
                  <a:pt x="726428" y="316140"/>
                  <a:pt x="736064" y="325776"/>
                  <a:pt x="736064" y="337625"/>
                </a:cubicBezTo>
                <a:cubicBezTo>
                  <a:pt x="736064" y="340552"/>
                  <a:pt x="735422" y="343407"/>
                  <a:pt x="734351" y="345977"/>
                </a:cubicBezTo>
                <a:cubicBezTo>
                  <a:pt x="733281" y="348546"/>
                  <a:pt x="731710" y="350830"/>
                  <a:pt x="729854" y="352829"/>
                </a:cubicBezTo>
                <a:cubicBezTo>
                  <a:pt x="726000" y="356684"/>
                  <a:pt x="720575" y="359111"/>
                  <a:pt x="714651" y="359111"/>
                </a:cubicBezTo>
                <a:cubicBezTo>
                  <a:pt x="708726" y="359111"/>
                  <a:pt x="703373" y="356755"/>
                  <a:pt x="699447" y="352829"/>
                </a:cubicBezTo>
                <a:cubicBezTo>
                  <a:pt x="697448" y="350902"/>
                  <a:pt x="695878" y="348546"/>
                  <a:pt x="694807" y="345977"/>
                </a:cubicBezTo>
                <a:cubicBezTo>
                  <a:pt x="693665" y="343407"/>
                  <a:pt x="693094" y="340623"/>
                  <a:pt x="693094" y="337625"/>
                </a:cubicBezTo>
                <a:cubicBezTo>
                  <a:pt x="693094" y="325776"/>
                  <a:pt x="702730" y="316140"/>
                  <a:pt x="714579" y="316140"/>
                </a:cubicBezTo>
                <a:close/>
                <a:moveTo>
                  <a:pt x="793025" y="313784"/>
                </a:moveTo>
                <a:cubicBezTo>
                  <a:pt x="797950" y="313784"/>
                  <a:pt x="802590" y="315283"/>
                  <a:pt x="806373" y="317853"/>
                </a:cubicBezTo>
                <a:cubicBezTo>
                  <a:pt x="812725" y="322135"/>
                  <a:pt x="816865" y="329416"/>
                  <a:pt x="816865" y="337625"/>
                </a:cubicBezTo>
                <a:cubicBezTo>
                  <a:pt x="816865" y="340908"/>
                  <a:pt x="816223" y="344049"/>
                  <a:pt x="815010" y="346904"/>
                </a:cubicBezTo>
                <a:cubicBezTo>
                  <a:pt x="813796" y="349759"/>
                  <a:pt x="812012" y="352329"/>
                  <a:pt x="809870" y="354470"/>
                </a:cubicBezTo>
                <a:cubicBezTo>
                  <a:pt x="808800" y="355541"/>
                  <a:pt x="807586" y="356469"/>
                  <a:pt x="806373" y="357397"/>
                </a:cubicBezTo>
                <a:cubicBezTo>
                  <a:pt x="802518" y="359967"/>
                  <a:pt x="797950" y="361466"/>
                  <a:pt x="793025" y="361466"/>
                </a:cubicBezTo>
                <a:cubicBezTo>
                  <a:pt x="791383" y="361466"/>
                  <a:pt x="789813" y="361251"/>
                  <a:pt x="788242" y="360966"/>
                </a:cubicBezTo>
                <a:cubicBezTo>
                  <a:pt x="783603" y="360038"/>
                  <a:pt x="779391" y="357682"/>
                  <a:pt x="776179" y="354470"/>
                </a:cubicBezTo>
                <a:cubicBezTo>
                  <a:pt x="773966" y="352329"/>
                  <a:pt x="772253" y="349759"/>
                  <a:pt x="771040" y="346904"/>
                </a:cubicBezTo>
                <a:cubicBezTo>
                  <a:pt x="769826" y="344049"/>
                  <a:pt x="769184" y="340908"/>
                  <a:pt x="769184" y="337625"/>
                </a:cubicBezTo>
                <a:cubicBezTo>
                  <a:pt x="769184" y="326133"/>
                  <a:pt x="777393" y="316496"/>
                  <a:pt x="788242" y="314284"/>
                </a:cubicBezTo>
                <a:cubicBezTo>
                  <a:pt x="789741" y="313927"/>
                  <a:pt x="791383" y="313784"/>
                  <a:pt x="793025" y="313784"/>
                </a:cubicBezTo>
                <a:close/>
                <a:moveTo>
                  <a:pt x="47753" y="289372"/>
                </a:moveTo>
                <a:cubicBezTo>
                  <a:pt x="52749" y="289372"/>
                  <a:pt x="56747" y="293369"/>
                  <a:pt x="56747" y="298366"/>
                </a:cubicBezTo>
                <a:cubicBezTo>
                  <a:pt x="56747" y="303362"/>
                  <a:pt x="52749" y="307360"/>
                  <a:pt x="47753" y="307360"/>
                </a:cubicBezTo>
                <a:cubicBezTo>
                  <a:pt x="42756" y="307360"/>
                  <a:pt x="38759" y="303362"/>
                  <a:pt x="38759" y="298366"/>
                </a:cubicBezTo>
                <a:cubicBezTo>
                  <a:pt x="38759" y="293369"/>
                  <a:pt x="42756" y="289372"/>
                  <a:pt x="47753" y="289372"/>
                </a:cubicBezTo>
                <a:close/>
                <a:moveTo>
                  <a:pt x="126198" y="288373"/>
                </a:moveTo>
                <a:cubicBezTo>
                  <a:pt x="131694" y="288373"/>
                  <a:pt x="136191" y="292870"/>
                  <a:pt x="136191" y="298366"/>
                </a:cubicBezTo>
                <a:cubicBezTo>
                  <a:pt x="136191" y="303862"/>
                  <a:pt x="131694" y="308359"/>
                  <a:pt x="126198" y="308359"/>
                </a:cubicBezTo>
                <a:cubicBezTo>
                  <a:pt x="120631" y="308359"/>
                  <a:pt x="116205" y="303862"/>
                  <a:pt x="116205" y="298366"/>
                </a:cubicBezTo>
                <a:cubicBezTo>
                  <a:pt x="116205" y="292799"/>
                  <a:pt x="120702" y="288373"/>
                  <a:pt x="126198" y="288373"/>
                </a:cubicBezTo>
                <a:close/>
                <a:moveTo>
                  <a:pt x="283162" y="286160"/>
                </a:moveTo>
                <a:cubicBezTo>
                  <a:pt x="289872" y="286160"/>
                  <a:pt x="295368" y="291585"/>
                  <a:pt x="295368" y="298366"/>
                </a:cubicBezTo>
                <a:cubicBezTo>
                  <a:pt x="295368" y="305147"/>
                  <a:pt x="289872" y="310572"/>
                  <a:pt x="283162" y="310572"/>
                </a:cubicBezTo>
                <a:cubicBezTo>
                  <a:pt x="276452" y="310572"/>
                  <a:pt x="270956" y="305147"/>
                  <a:pt x="270956" y="298366"/>
                </a:cubicBezTo>
                <a:cubicBezTo>
                  <a:pt x="270956" y="291656"/>
                  <a:pt x="276381" y="286160"/>
                  <a:pt x="283162" y="286160"/>
                </a:cubicBezTo>
                <a:close/>
                <a:moveTo>
                  <a:pt x="361536" y="284804"/>
                </a:moveTo>
                <a:cubicBezTo>
                  <a:pt x="369031" y="284804"/>
                  <a:pt x="375098" y="290871"/>
                  <a:pt x="375098" y="298366"/>
                </a:cubicBezTo>
                <a:cubicBezTo>
                  <a:pt x="375098" y="305861"/>
                  <a:pt x="369031" y="311928"/>
                  <a:pt x="361536" y="311928"/>
                </a:cubicBezTo>
                <a:cubicBezTo>
                  <a:pt x="354041" y="311928"/>
                  <a:pt x="347974" y="305861"/>
                  <a:pt x="347974" y="298366"/>
                </a:cubicBezTo>
                <a:cubicBezTo>
                  <a:pt x="347974" y="290871"/>
                  <a:pt x="354041" y="284804"/>
                  <a:pt x="361536" y="284804"/>
                </a:cubicBezTo>
                <a:close/>
                <a:moveTo>
                  <a:pt x="518428" y="281735"/>
                </a:moveTo>
                <a:cubicBezTo>
                  <a:pt x="527636" y="281735"/>
                  <a:pt x="535060" y="289158"/>
                  <a:pt x="535060" y="298366"/>
                </a:cubicBezTo>
                <a:cubicBezTo>
                  <a:pt x="535060" y="307574"/>
                  <a:pt x="527636" y="314998"/>
                  <a:pt x="518428" y="314998"/>
                </a:cubicBezTo>
                <a:cubicBezTo>
                  <a:pt x="509220" y="314998"/>
                  <a:pt x="501797" y="307574"/>
                  <a:pt x="501797" y="298366"/>
                </a:cubicBezTo>
                <a:cubicBezTo>
                  <a:pt x="501797" y="289158"/>
                  <a:pt x="509220" y="281735"/>
                  <a:pt x="518428" y="281735"/>
                </a:cubicBezTo>
                <a:close/>
                <a:moveTo>
                  <a:pt x="596946" y="279950"/>
                </a:moveTo>
                <a:cubicBezTo>
                  <a:pt x="607082" y="279950"/>
                  <a:pt x="615362" y="288159"/>
                  <a:pt x="615362" y="298366"/>
                </a:cubicBezTo>
                <a:cubicBezTo>
                  <a:pt x="615362" y="308573"/>
                  <a:pt x="607082" y="316782"/>
                  <a:pt x="596946" y="316782"/>
                </a:cubicBezTo>
                <a:cubicBezTo>
                  <a:pt x="586810" y="316782"/>
                  <a:pt x="578530" y="308573"/>
                  <a:pt x="578530" y="298366"/>
                </a:cubicBezTo>
                <a:cubicBezTo>
                  <a:pt x="578530" y="288230"/>
                  <a:pt x="586739" y="279950"/>
                  <a:pt x="596946" y="279950"/>
                </a:cubicBezTo>
                <a:close/>
                <a:moveTo>
                  <a:pt x="753766" y="275739"/>
                </a:moveTo>
                <a:cubicBezTo>
                  <a:pt x="766258" y="275739"/>
                  <a:pt x="776394" y="285875"/>
                  <a:pt x="776394" y="298366"/>
                </a:cubicBezTo>
                <a:cubicBezTo>
                  <a:pt x="776394" y="310858"/>
                  <a:pt x="766258" y="320994"/>
                  <a:pt x="753766" y="320994"/>
                </a:cubicBezTo>
                <a:cubicBezTo>
                  <a:pt x="741275" y="320994"/>
                  <a:pt x="731139" y="310858"/>
                  <a:pt x="731139" y="298366"/>
                </a:cubicBezTo>
                <a:cubicBezTo>
                  <a:pt x="731139" y="285875"/>
                  <a:pt x="741275" y="275739"/>
                  <a:pt x="753766" y="275739"/>
                </a:cubicBezTo>
                <a:close/>
                <a:moveTo>
                  <a:pt x="832283" y="273241"/>
                </a:moveTo>
                <a:cubicBezTo>
                  <a:pt x="846131" y="273241"/>
                  <a:pt x="857337" y="284519"/>
                  <a:pt x="857337" y="298367"/>
                </a:cubicBezTo>
                <a:cubicBezTo>
                  <a:pt x="857337" y="312214"/>
                  <a:pt x="846059" y="323421"/>
                  <a:pt x="832283" y="323421"/>
                </a:cubicBezTo>
                <a:cubicBezTo>
                  <a:pt x="818436" y="323421"/>
                  <a:pt x="807229" y="312214"/>
                  <a:pt x="807229" y="298367"/>
                </a:cubicBezTo>
                <a:cubicBezTo>
                  <a:pt x="807229" y="284448"/>
                  <a:pt x="818436" y="273241"/>
                  <a:pt x="832283" y="273241"/>
                </a:cubicBezTo>
                <a:close/>
                <a:moveTo>
                  <a:pt x="86939" y="249685"/>
                </a:moveTo>
                <a:cubicBezTo>
                  <a:pt x="92222" y="249685"/>
                  <a:pt x="96433" y="253968"/>
                  <a:pt x="96433" y="259179"/>
                </a:cubicBezTo>
                <a:cubicBezTo>
                  <a:pt x="96433" y="264389"/>
                  <a:pt x="92222" y="268601"/>
                  <a:pt x="86939" y="268672"/>
                </a:cubicBezTo>
                <a:cubicBezTo>
                  <a:pt x="81657" y="268672"/>
                  <a:pt x="77446" y="264389"/>
                  <a:pt x="77446" y="259179"/>
                </a:cubicBezTo>
                <a:cubicBezTo>
                  <a:pt x="77446" y="253896"/>
                  <a:pt x="81729" y="249685"/>
                  <a:pt x="86939" y="249685"/>
                </a:cubicBezTo>
                <a:close/>
                <a:moveTo>
                  <a:pt x="165457" y="248686"/>
                </a:moveTo>
                <a:cubicBezTo>
                  <a:pt x="169097" y="248686"/>
                  <a:pt x="172309" y="250542"/>
                  <a:pt x="174165" y="253326"/>
                </a:cubicBezTo>
                <a:cubicBezTo>
                  <a:pt x="175307" y="254967"/>
                  <a:pt x="175950" y="257037"/>
                  <a:pt x="175950" y="259179"/>
                </a:cubicBezTo>
                <a:cubicBezTo>
                  <a:pt x="175950" y="261320"/>
                  <a:pt x="175307" y="263390"/>
                  <a:pt x="174165" y="265032"/>
                </a:cubicBezTo>
                <a:cubicBezTo>
                  <a:pt x="172238" y="267816"/>
                  <a:pt x="169026" y="269672"/>
                  <a:pt x="165457" y="269814"/>
                </a:cubicBezTo>
                <a:cubicBezTo>
                  <a:pt x="164672" y="269814"/>
                  <a:pt x="164029" y="269743"/>
                  <a:pt x="163315" y="269600"/>
                </a:cubicBezTo>
                <a:cubicBezTo>
                  <a:pt x="161317" y="269172"/>
                  <a:pt x="159461" y="268173"/>
                  <a:pt x="158033" y="266745"/>
                </a:cubicBezTo>
                <a:cubicBezTo>
                  <a:pt x="157534" y="266245"/>
                  <a:pt x="157105" y="265746"/>
                  <a:pt x="156748" y="265175"/>
                </a:cubicBezTo>
                <a:cubicBezTo>
                  <a:pt x="156035" y="264033"/>
                  <a:pt x="155464" y="262748"/>
                  <a:pt x="155178" y="261392"/>
                </a:cubicBezTo>
                <a:cubicBezTo>
                  <a:pt x="155035" y="260678"/>
                  <a:pt x="154964" y="259964"/>
                  <a:pt x="154964" y="259250"/>
                </a:cubicBezTo>
                <a:cubicBezTo>
                  <a:pt x="154964" y="258465"/>
                  <a:pt x="155035" y="257823"/>
                  <a:pt x="155178" y="257109"/>
                </a:cubicBezTo>
                <a:cubicBezTo>
                  <a:pt x="155464" y="255681"/>
                  <a:pt x="155963" y="254468"/>
                  <a:pt x="156748" y="253326"/>
                </a:cubicBezTo>
                <a:cubicBezTo>
                  <a:pt x="157105" y="252755"/>
                  <a:pt x="157534" y="252255"/>
                  <a:pt x="158033" y="251755"/>
                </a:cubicBezTo>
                <a:cubicBezTo>
                  <a:pt x="159461" y="250328"/>
                  <a:pt x="161245" y="249328"/>
                  <a:pt x="163315" y="248900"/>
                </a:cubicBezTo>
                <a:cubicBezTo>
                  <a:pt x="164029" y="248757"/>
                  <a:pt x="164743" y="248686"/>
                  <a:pt x="165457" y="248686"/>
                </a:cubicBezTo>
                <a:close/>
                <a:moveTo>
                  <a:pt x="322349" y="246259"/>
                </a:moveTo>
                <a:cubicBezTo>
                  <a:pt x="324990" y="246259"/>
                  <a:pt x="327489" y="247116"/>
                  <a:pt x="329559" y="248472"/>
                </a:cubicBezTo>
                <a:cubicBezTo>
                  <a:pt x="332913" y="250827"/>
                  <a:pt x="335198" y="254753"/>
                  <a:pt x="335198" y="259179"/>
                </a:cubicBezTo>
                <a:cubicBezTo>
                  <a:pt x="335198" y="263604"/>
                  <a:pt x="332985" y="267530"/>
                  <a:pt x="329559" y="269886"/>
                </a:cubicBezTo>
                <a:cubicBezTo>
                  <a:pt x="327489" y="271313"/>
                  <a:pt x="324990" y="272098"/>
                  <a:pt x="322349" y="272098"/>
                </a:cubicBezTo>
                <a:cubicBezTo>
                  <a:pt x="321493" y="272098"/>
                  <a:pt x="320636" y="271956"/>
                  <a:pt x="319780" y="271813"/>
                </a:cubicBezTo>
                <a:cubicBezTo>
                  <a:pt x="313927" y="270599"/>
                  <a:pt x="309501" y="265389"/>
                  <a:pt x="309501" y="259179"/>
                </a:cubicBezTo>
                <a:cubicBezTo>
                  <a:pt x="309501" y="252969"/>
                  <a:pt x="313927" y="247758"/>
                  <a:pt x="319780" y="246545"/>
                </a:cubicBezTo>
                <a:cubicBezTo>
                  <a:pt x="320565" y="246330"/>
                  <a:pt x="321493" y="246259"/>
                  <a:pt x="322349" y="246259"/>
                </a:cubicBezTo>
                <a:close/>
                <a:moveTo>
                  <a:pt x="400795" y="244903"/>
                </a:moveTo>
                <a:cubicBezTo>
                  <a:pt x="408718" y="244903"/>
                  <a:pt x="415071" y="251327"/>
                  <a:pt x="415071" y="259179"/>
                </a:cubicBezTo>
                <a:cubicBezTo>
                  <a:pt x="415071" y="267031"/>
                  <a:pt x="408647" y="273455"/>
                  <a:pt x="400795" y="273455"/>
                </a:cubicBezTo>
                <a:cubicBezTo>
                  <a:pt x="392943" y="273455"/>
                  <a:pt x="386519" y="267031"/>
                  <a:pt x="386519" y="259179"/>
                </a:cubicBezTo>
                <a:cubicBezTo>
                  <a:pt x="386519" y="251256"/>
                  <a:pt x="392943" y="244903"/>
                  <a:pt x="400795" y="244903"/>
                </a:cubicBezTo>
                <a:close/>
                <a:moveTo>
                  <a:pt x="557687" y="241691"/>
                </a:moveTo>
                <a:cubicBezTo>
                  <a:pt x="567323" y="241691"/>
                  <a:pt x="575175" y="249543"/>
                  <a:pt x="575175" y="259179"/>
                </a:cubicBezTo>
                <a:cubicBezTo>
                  <a:pt x="575175" y="268815"/>
                  <a:pt x="567323" y="276667"/>
                  <a:pt x="557687" y="276667"/>
                </a:cubicBezTo>
                <a:cubicBezTo>
                  <a:pt x="548051" y="276667"/>
                  <a:pt x="540199" y="268815"/>
                  <a:pt x="540199" y="259179"/>
                </a:cubicBezTo>
                <a:cubicBezTo>
                  <a:pt x="540199" y="249543"/>
                  <a:pt x="548051" y="241691"/>
                  <a:pt x="557687" y="241691"/>
                </a:cubicBezTo>
                <a:close/>
                <a:moveTo>
                  <a:pt x="636061" y="239764"/>
                </a:moveTo>
                <a:cubicBezTo>
                  <a:pt x="642771" y="239764"/>
                  <a:pt x="648695" y="243190"/>
                  <a:pt x="652193" y="248330"/>
                </a:cubicBezTo>
                <a:cubicBezTo>
                  <a:pt x="654263" y="251399"/>
                  <a:pt x="655476" y="255182"/>
                  <a:pt x="655476" y="259179"/>
                </a:cubicBezTo>
                <a:cubicBezTo>
                  <a:pt x="655476" y="263177"/>
                  <a:pt x="654263" y="266960"/>
                  <a:pt x="652193" y="270029"/>
                </a:cubicBezTo>
                <a:cubicBezTo>
                  <a:pt x="648695" y="275168"/>
                  <a:pt x="642842" y="278594"/>
                  <a:pt x="636061" y="278594"/>
                </a:cubicBezTo>
                <a:cubicBezTo>
                  <a:pt x="634705" y="278594"/>
                  <a:pt x="633420" y="278452"/>
                  <a:pt x="632135" y="278166"/>
                </a:cubicBezTo>
                <a:cubicBezTo>
                  <a:pt x="628352" y="277381"/>
                  <a:pt x="624997" y="275525"/>
                  <a:pt x="622356" y="272884"/>
                </a:cubicBezTo>
                <a:cubicBezTo>
                  <a:pt x="621500" y="272028"/>
                  <a:pt x="620715" y="271028"/>
                  <a:pt x="620001" y="270029"/>
                </a:cubicBezTo>
                <a:cubicBezTo>
                  <a:pt x="618573" y="267959"/>
                  <a:pt x="617574" y="265603"/>
                  <a:pt x="617074" y="263105"/>
                </a:cubicBezTo>
                <a:cubicBezTo>
                  <a:pt x="616789" y="261820"/>
                  <a:pt x="616646" y="260535"/>
                  <a:pt x="616646" y="259179"/>
                </a:cubicBezTo>
                <a:cubicBezTo>
                  <a:pt x="616646" y="257823"/>
                  <a:pt x="616789" y="256538"/>
                  <a:pt x="617074" y="255253"/>
                </a:cubicBezTo>
                <a:cubicBezTo>
                  <a:pt x="617574" y="252755"/>
                  <a:pt x="618573" y="250400"/>
                  <a:pt x="620001" y="248330"/>
                </a:cubicBezTo>
                <a:cubicBezTo>
                  <a:pt x="620715" y="247330"/>
                  <a:pt x="621500" y="246331"/>
                  <a:pt x="622356" y="245474"/>
                </a:cubicBezTo>
                <a:cubicBezTo>
                  <a:pt x="624926" y="242833"/>
                  <a:pt x="628352" y="240977"/>
                  <a:pt x="632135" y="240192"/>
                </a:cubicBezTo>
                <a:cubicBezTo>
                  <a:pt x="633420" y="239907"/>
                  <a:pt x="634705" y="239764"/>
                  <a:pt x="636061" y="239764"/>
                </a:cubicBezTo>
                <a:close/>
                <a:moveTo>
                  <a:pt x="793025" y="235338"/>
                </a:moveTo>
                <a:cubicBezTo>
                  <a:pt x="797950" y="235338"/>
                  <a:pt x="802590" y="236837"/>
                  <a:pt x="806373" y="239407"/>
                </a:cubicBezTo>
                <a:cubicBezTo>
                  <a:pt x="812725" y="243689"/>
                  <a:pt x="816865" y="250970"/>
                  <a:pt x="816865" y="259179"/>
                </a:cubicBezTo>
                <a:cubicBezTo>
                  <a:pt x="816865" y="267387"/>
                  <a:pt x="812654" y="274597"/>
                  <a:pt x="806373" y="278951"/>
                </a:cubicBezTo>
                <a:cubicBezTo>
                  <a:pt x="802518" y="281521"/>
                  <a:pt x="797950" y="283020"/>
                  <a:pt x="793025" y="283020"/>
                </a:cubicBezTo>
                <a:cubicBezTo>
                  <a:pt x="791383" y="283020"/>
                  <a:pt x="789813" y="282805"/>
                  <a:pt x="788242" y="282520"/>
                </a:cubicBezTo>
                <a:cubicBezTo>
                  <a:pt x="777321" y="280307"/>
                  <a:pt x="769184" y="270671"/>
                  <a:pt x="769184" y="259179"/>
                </a:cubicBezTo>
                <a:cubicBezTo>
                  <a:pt x="769184" y="247687"/>
                  <a:pt x="777393" y="238050"/>
                  <a:pt x="788242" y="235838"/>
                </a:cubicBezTo>
                <a:cubicBezTo>
                  <a:pt x="789741" y="235481"/>
                  <a:pt x="791383" y="235338"/>
                  <a:pt x="793025" y="235338"/>
                </a:cubicBezTo>
                <a:close/>
                <a:moveTo>
                  <a:pt x="871470" y="232768"/>
                </a:moveTo>
                <a:cubicBezTo>
                  <a:pt x="886032" y="232768"/>
                  <a:pt x="897881" y="244617"/>
                  <a:pt x="897881" y="259178"/>
                </a:cubicBezTo>
                <a:cubicBezTo>
                  <a:pt x="897881" y="273740"/>
                  <a:pt x="886032" y="285589"/>
                  <a:pt x="871470" y="285589"/>
                </a:cubicBezTo>
                <a:cubicBezTo>
                  <a:pt x="856909" y="285589"/>
                  <a:pt x="845060" y="273740"/>
                  <a:pt x="845060" y="259178"/>
                </a:cubicBezTo>
                <a:cubicBezTo>
                  <a:pt x="845060" y="244617"/>
                  <a:pt x="856909" y="232768"/>
                  <a:pt x="871470" y="232768"/>
                </a:cubicBezTo>
                <a:close/>
                <a:moveTo>
                  <a:pt x="126198" y="209927"/>
                </a:moveTo>
                <a:cubicBezTo>
                  <a:pt x="131694" y="209927"/>
                  <a:pt x="136191" y="214424"/>
                  <a:pt x="136191" y="219920"/>
                </a:cubicBezTo>
                <a:cubicBezTo>
                  <a:pt x="136191" y="225416"/>
                  <a:pt x="131694" y="229913"/>
                  <a:pt x="126198" y="229913"/>
                </a:cubicBezTo>
                <a:cubicBezTo>
                  <a:pt x="120631" y="229913"/>
                  <a:pt x="116205" y="225416"/>
                  <a:pt x="116205" y="219920"/>
                </a:cubicBezTo>
                <a:cubicBezTo>
                  <a:pt x="116205" y="214353"/>
                  <a:pt x="120702" y="209927"/>
                  <a:pt x="126198" y="209927"/>
                </a:cubicBezTo>
                <a:close/>
                <a:moveTo>
                  <a:pt x="204644" y="208856"/>
                </a:moveTo>
                <a:cubicBezTo>
                  <a:pt x="210782" y="208856"/>
                  <a:pt x="215708" y="213853"/>
                  <a:pt x="215708" y="219920"/>
                </a:cubicBezTo>
                <a:cubicBezTo>
                  <a:pt x="215708" y="226058"/>
                  <a:pt x="210782" y="230984"/>
                  <a:pt x="204644" y="230984"/>
                </a:cubicBezTo>
                <a:cubicBezTo>
                  <a:pt x="198505" y="230984"/>
                  <a:pt x="193580" y="225987"/>
                  <a:pt x="193580" y="219920"/>
                </a:cubicBezTo>
                <a:cubicBezTo>
                  <a:pt x="193580" y="213781"/>
                  <a:pt x="198577" y="208856"/>
                  <a:pt x="204644" y="208856"/>
                </a:cubicBezTo>
                <a:close/>
                <a:moveTo>
                  <a:pt x="361536" y="206358"/>
                </a:moveTo>
                <a:cubicBezTo>
                  <a:pt x="369031" y="206358"/>
                  <a:pt x="375098" y="212425"/>
                  <a:pt x="375098" y="219920"/>
                </a:cubicBezTo>
                <a:cubicBezTo>
                  <a:pt x="375098" y="227415"/>
                  <a:pt x="369031" y="233482"/>
                  <a:pt x="361536" y="233482"/>
                </a:cubicBezTo>
                <a:cubicBezTo>
                  <a:pt x="354041" y="233482"/>
                  <a:pt x="347974" y="227415"/>
                  <a:pt x="347974" y="219920"/>
                </a:cubicBezTo>
                <a:cubicBezTo>
                  <a:pt x="347974" y="212425"/>
                  <a:pt x="354041" y="206358"/>
                  <a:pt x="361536" y="206358"/>
                </a:cubicBezTo>
                <a:close/>
                <a:moveTo>
                  <a:pt x="440054" y="204930"/>
                </a:moveTo>
                <a:cubicBezTo>
                  <a:pt x="448334" y="204930"/>
                  <a:pt x="455043" y="211640"/>
                  <a:pt x="455043" y="219920"/>
                </a:cubicBezTo>
                <a:cubicBezTo>
                  <a:pt x="455043" y="228200"/>
                  <a:pt x="448262" y="234981"/>
                  <a:pt x="440054" y="234909"/>
                </a:cubicBezTo>
                <a:cubicBezTo>
                  <a:pt x="431774" y="234909"/>
                  <a:pt x="425064" y="228200"/>
                  <a:pt x="425064" y="219920"/>
                </a:cubicBezTo>
                <a:cubicBezTo>
                  <a:pt x="425064" y="211640"/>
                  <a:pt x="431774" y="204930"/>
                  <a:pt x="440054" y="204930"/>
                </a:cubicBezTo>
                <a:close/>
                <a:moveTo>
                  <a:pt x="596946" y="201504"/>
                </a:moveTo>
                <a:cubicBezTo>
                  <a:pt x="607082" y="201504"/>
                  <a:pt x="615362" y="209713"/>
                  <a:pt x="615362" y="219920"/>
                </a:cubicBezTo>
                <a:cubicBezTo>
                  <a:pt x="615362" y="230127"/>
                  <a:pt x="607082" y="238407"/>
                  <a:pt x="596946" y="238336"/>
                </a:cubicBezTo>
                <a:cubicBezTo>
                  <a:pt x="586810" y="238336"/>
                  <a:pt x="578530" y="230127"/>
                  <a:pt x="578530" y="219920"/>
                </a:cubicBezTo>
                <a:cubicBezTo>
                  <a:pt x="578530" y="209784"/>
                  <a:pt x="586739" y="201504"/>
                  <a:pt x="596946" y="201504"/>
                </a:cubicBezTo>
                <a:close/>
                <a:moveTo>
                  <a:pt x="675321" y="199506"/>
                </a:moveTo>
                <a:cubicBezTo>
                  <a:pt x="686598" y="199506"/>
                  <a:pt x="695735" y="208643"/>
                  <a:pt x="695735" y="219921"/>
                </a:cubicBezTo>
                <a:cubicBezTo>
                  <a:pt x="695735" y="231199"/>
                  <a:pt x="686598" y="240407"/>
                  <a:pt x="675321" y="240335"/>
                </a:cubicBezTo>
                <a:cubicBezTo>
                  <a:pt x="664043" y="240335"/>
                  <a:pt x="654906" y="231199"/>
                  <a:pt x="654906" y="219921"/>
                </a:cubicBezTo>
                <a:cubicBezTo>
                  <a:pt x="654906" y="208643"/>
                  <a:pt x="664043" y="199506"/>
                  <a:pt x="675321" y="199506"/>
                </a:cubicBezTo>
                <a:close/>
                <a:moveTo>
                  <a:pt x="832283" y="194866"/>
                </a:moveTo>
                <a:cubicBezTo>
                  <a:pt x="846131" y="194866"/>
                  <a:pt x="857337" y="206073"/>
                  <a:pt x="857337" y="219920"/>
                </a:cubicBezTo>
                <a:cubicBezTo>
                  <a:pt x="857337" y="233768"/>
                  <a:pt x="846059" y="245046"/>
                  <a:pt x="832283" y="245046"/>
                </a:cubicBezTo>
                <a:cubicBezTo>
                  <a:pt x="818436" y="245046"/>
                  <a:pt x="807229" y="233768"/>
                  <a:pt x="807229" y="219920"/>
                </a:cubicBezTo>
                <a:cubicBezTo>
                  <a:pt x="807229" y="206073"/>
                  <a:pt x="818436" y="194866"/>
                  <a:pt x="832283" y="194866"/>
                </a:cubicBezTo>
                <a:close/>
                <a:moveTo>
                  <a:pt x="165529" y="170240"/>
                </a:moveTo>
                <a:cubicBezTo>
                  <a:pt x="169169" y="170240"/>
                  <a:pt x="172381" y="172096"/>
                  <a:pt x="174237" y="174880"/>
                </a:cubicBezTo>
                <a:cubicBezTo>
                  <a:pt x="175379" y="176521"/>
                  <a:pt x="176022" y="178591"/>
                  <a:pt x="176022" y="180733"/>
                </a:cubicBezTo>
                <a:cubicBezTo>
                  <a:pt x="176022" y="182160"/>
                  <a:pt x="175665" y="183517"/>
                  <a:pt x="175165" y="184801"/>
                </a:cubicBezTo>
                <a:cubicBezTo>
                  <a:pt x="174879" y="185444"/>
                  <a:pt x="174523" y="186015"/>
                  <a:pt x="174166" y="186586"/>
                </a:cubicBezTo>
                <a:cubicBezTo>
                  <a:pt x="173737" y="187157"/>
                  <a:pt x="173309" y="187657"/>
                  <a:pt x="173024" y="188299"/>
                </a:cubicBezTo>
                <a:cubicBezTo>
                  <a:pt x="171096" y="190226"/>
                  <a:pt x="168527" y="191368"/>
                  <a:pt x="165600" y="191368"/>
                </a:cubicBezTo>
                <a:cubicBezTo>
                  <a:pt x="164815" y="191368"/>
                  <a:pt x="164173" y="191297"/>
                  <a:pt x="163459" y="191154"/>
                </a:cubicBezTo>
                <a:cubicBezTo>
                  <a:pt x="161460" y="190726"/>
                  <a:pt x="159604" y="189727"/>
                  <a:pt x="158177" y="188299"/>
                </a:cubicBezTo>
                <a:cubicBezTo>
                  <a:pt x="157677" y="187799"/>
                  <a:pt x="157249" y="187300"/>
                  <a:pt x="156892" y="186729"/>
                </a:cubicBezTo>
                <a:cubicBezTo>
                  <a:pt x="156464" y="186158"/>
                  <a:pt x="156178" y="185587"/>
                  <a:pt x="155893" y="184944"/>
                </a:cubicBezTo>
                <a:cubicBezTo>
                  <a:pt x="155607" y="184302"/>
                  <a:pt x="155393" y="183659"/>
                  <a:pt x="155250" y="182946"/>
                </a:cubicBezTo>
                <a:cubicBezTo>
                  <a:pt x="155107" y="182232"/>
                  <a:pt x="155036" y="181518"/>
                  <a:pt x="155036" y="180804"/>
                </a:cubicBezTo>
                <a:cubicBezTo>
                  <a:pt x="155036" y="180019"/>
                  <a:pt x="155107" y="179377"/>
                  <a:pt x="155250" y="178663"/>
                </a:cubicBezTo>
                <a:cubicBezTo>
                  <a:pt x="155536" y="177235"/>
                  <a:pt x="156035" y="176022"/>
                  <a:pt x="156820" y="174880"/>
                </a:cubicBezTo>
                <a:cubicBezTo>
                  <a:pt x="157177" y="174309"/>
                  <a:pt x="157606" y="173809"/>
                  <a:pt x="158105" y="173309"/>
                </a:cubicBezTo>
                <a:cubicBezTo>
                  <a:pt x="159533" y="171882"/>
                  <a:pt x="161317" y="170882"/>
                  <a:pt x="163387" y="170454"/>
                </a:cubicBezTo>
                <a:cubicBezTo>
                  <a:pt x="164101" y="170311"/>
                  <a:pt x="164815" y="170240"/>
                  <a:pt x="165529" y="170240"/>
                </a:cubicBezTo>
                <a:close/>
                <a:moveTo>
                  <a:pt x="243903" y="169098"/>
                </a:moveTo>
                <a:cubicBezTo>
                  <a:pt x="250327" y="169098"/>
                  <a:pt x="255538" y="174309"/>
                  <a:pt x="255538" y="180733"/>
                </a:cubicBezTo>
                <a:cubicBezTo>
                  <a:pt x="255538" y="182303"/>
                  <a:pt x="255181" y="183874"/>
                  <a:pt x="254610" y="185230"/>
                </a:cubicBezTo>
                <a:cubicBezTo>
                  <a:pt x="253967" y="186657"/>
                  <a:pt x="253182" y="187871"/>
                  <a:pt x="252111" y="188942"/>
                </a:cubicBezTo>
                <a:cubicBezTo>
                  <a:pt x="250041" y="191083"/>
                  <a:pt x="247115" y="192368"/>
                  <a:pt x="243903" y="192368"/>
                </a:cubicBezTo>
                <a:cubicBezTo>
                  <a:pt x="240691" y="192368"/>
                  <a:pt x="237764" y="191012"/>
                  <a:pt x="235694" y="188942"/>
                </a:cubicBezTo>
                <a:cubicBezTo>
                  <a:pt x="234624" y="187871"/>
                  <a:pt x="233767" y="186586"/>
                  <a:pt x="233196" y="185230"/>
                </a:cubicBezTo>
                <a:cubicBezTo>
                  <a:pt x="232625" y="183874"/>
                  <a:pt x="232268" y="182303"/>
                  <a:pt x="232268" y="180733"/>
                </a:cubicBezTo>
                <a:cubicBezTo>
                  <a:pt x="232268" y="174309"/>
                  <a:pt x="237479" y="169098"/>
                  <a:pt x="243903" y="169098"/>
                </a:cubicBezTo>
                <a:close/>
                <a:moveTo>
                  <a:pt x="400795" y="166385"/>
                </a:moveTo>
                <a:cubicBezTo>
                  <a:pt x="408718" y="166385"/>
                  <a:pt x="415071" y="172809"/>
                  <a:pt x="415071" y="180661"/>
                </a:cubicBezTo>
                <a:cubicBezTo>
                  <a:pt x="415071" y="182660"/>
                  <a:pt x="414642" y="184515"/>
                  <a:pt x="413929" y="186229"/>
                </a:cubicBezTo>
                <a:cubicBezTo>
                  <a:pt x="413215" y="187942"/>
                  <a:pt x="412144" y="189512"/>
                  <a:pt x="410859" y="190797"/>
                </a:cubicBezTo>
                <a:cubicBezTo>
                  <a:pt x="408290" y="193438"/>
                  <a:pt x="404721" y="195008"/>
                  <a:pt x="400795" y="195008"/>
                </a:cubicBezTo>
                <a:cubicBezTo>
                  <a:pt x="396869" y="195008"/>
                  <a:pt x="393300" y="193366"/>
                  <a:pt x="390730" y="190797"/>
                </a:cubicBezTo>
                <a:cubicBezTo>
                  <a:pt x="389446" y="189441"/>
                  <a:pt x="388375" y="187942"/>
                  <a:pt x="387661" y="186229"/>
                </a:cubicBezTo>
                <a:cubicBezTo>
                  <a:pt x="386947" y="184515"/>
                  <a:pt x="386519" y="182660"/>
                  <a:pt x="386519" y="180661"/>
                </a:cubicBezTo>
                <a:cubicBezTo>
                  <a:pt x="386519" y="172738"/>
                  <a:pt x="392943" y="166385"/>
                  <a:pt x="400795" y="166385"/>
                </a:cubicBezTo>
                <a:close/>
                <a:moveTo>
                  <a:pt x="479098" y="164815"/>
                </a:moveTo>
                <a:cubicBezTo>
                  <a:pt x="484594" y="164815"/>
                  <a:pt x="489376" y="167599"/>
                  <a:pt x="492232" y="171810"/>
                </a:cubicBezTo>
                <a:cubicBezTo>
                  <a:pt x="493945" y="174380"/>
                  <a:pt x="494944" y="177378"/>
                  <a:pt x="494944" y="180661"/>
                </a:cubicBezTo>
                <a:cubicBezTo>
                  <a:pt x="494944" y="182803"/>
                  <a:pt x="494516" y="184873"/>
                  <a:pt x="493731" y="186800"/>
                </a:cubicBezTo>
                <a:cubicBezTo>
                  <a:pt x="493374" y="187799"/>
                  <a:pt x="492874" y="188656"/>
                  <a:pt x="492303" y="189512"/>
                </a:cubicBezTo>
                <a:cubicBezTo>
                  <a:pt x="491732" y="190369"/>
                  <a:pt x="491090" y="191154"/>
                  <a:pt x="490304" y="191939"/>
                </a:cubicBezTo>
                <a:cubicBezTo>
                  <a:pt x="487449" y="194794"/>
                  <a:pt x="483452" y="196579"/>
                  <a:pt x="479098" y="196579"/>
                </a:cubicBezTo>
                <a:cubicBezTo>
                  <a:pt x="477956" y="196579"/>
                  <a:pt x="476885" y="196436"/>
                  <a:pt x="475886" y="196222"/>
                </a:cubicBezTo>
                <a:cubicBezTo>
                  <a:pt x="472816" y="195651"/>
                  <a:pt x="470033" y="194081"/>
                  <a:pt x="467891" y="191939"/>
                </a:cubicBezTo>
                <a:cubicBezTo>
                  <a:pt x="467177" y="191225"/>
                  <a:pt x="466535" y="190440"/>
                  <a:pt x="465964" y="189584"/>
                </a:cubicBezTo>
                <a:cubicBezTo>
                  <a:pt x="465393" y="188727"/>
                  <a:pt x="464965" y="187799"/>
                  <a:pt x="464536" y="186871"/>
                </a:cubicBezTo>
                <a:cubicBezTo>
                  <a:pt x="464108" y="185872"/>
                  <a:pt x="463823" y="184873"/>
                  <a:pt x="463608" y="183873"/>
                </a:cubicBezTo>
                <a:cubicBezTo>
                  <a:pt x="463466" y="182803"/>
                  <a:pt x="463323" y="181732"/>
                  <a:pt x="463323" y="180661"/>
                </a:cubicBezTo>
                <a:cubicBezTo>
                  <a:pt x="463323" y="179519"/>
                  <a:pt x="463394" y="178449"/>
                  <a:pt x="463608" y="177449"/>
                </a:cubicBezTo>
                <a:cubicBezTo>
                  <a:pt x="464037" y="175379"/>
                  <a:pt x="464822" y="173523"/>
                  <a:pt x="465964" y="171810"/>
                </a:cubicBezTo>
                <a:cubicBezTo>
                  <a:pt x="466535" y="170954"/>
                  <a:pt x="467177" y="170168"/>
                  <a:pt x="467891" y="169455"/>
                </a:cubicBezTo>
                <a:cubicBezTo>
                  <a:pt x="470033" y="167313"/>
                  <a:pt x="472816" y="165814"/>
                  <a:pt x="475886" y="165172"/>
                </a:cubicBezTo>
                <a:cubicBezTo>
                  <a:pt x="476956" y="164958"/>
                  <a:pt x="478027" y="164815"/>
                  <a:pt x="479098" y="164815"/>
                </a:cubicBezTo>
                <a:close/>
                <a:moveTo>
                  <a:pt x="636061" y="161317"/>
                </a:moveTo>
                <a:cubicBezTo>
                  <a:pt x="642771" y="161317"/>
                  <a:pt x="648695" y="164743"/>
                  <a:pt x="652193" y="169883"/>
                </a:cubicBezTo>
                <a:cubicBezTo>
                  <a:pt x="654263" y="172952"/>
                  <a:pt x="655476" y="176735"/>
                  <a:pt x="655476" y="180732"/>
                </a:cubicBezTo>
                <a:cubicBezTo>
                  <a:pt x="655476" y="183445"/>
                  <a:pt x="654977" y="185943"/>
                  <a:pt x="653977" y="188298"/>
                </a:cubicBezTo>
                <a:cubicBezTo>
                  <a:pt x="653478" y="189441"/>
                  <a:pt x="652907" y="190583"/>
                  <a:pt x="652193" y="191582"/>
                </a:cubicBezTo>
                <a:cubicBezTo>
                  <a:pt x="651479" y="192581"/>
                  <a:pt x="650694" y="193581"/>
                  <a:pt x="649766" y="194437"/>
                </a:cubicBezTo>
                <a:cubicBezTo>
                  <a:pt x="646268" y="198006"/>
                  <a:pt x="641415" y="200148"/>
                  <a:pt x="636061" y="200148"/>
                </a:cubicBezTo>
                <a:cubicBezTo>
                  <a:pt x="634705" y="200148"/>
                  <a:pt x="633420" y="200005"/>
                  <a:pt x="632135" y="199719"/>
                </a:cubicBezTo>
                <a:cubicBezTo>
                  <a:pt x="628352" y="198934"/>
                  <a:pt x="624997" y="197078"/>
                  <a:pt x="622356" y="194437"/>
                </a:cubicBezTo>
                <a:cubicBezTo>
                  <a:pt x="621500" y="193581"/>
                  <a:pt x="620715" y="192581"/>
                  <a:pt x="620001" y="191582"/>
                </a:cubicBezTo>
                <a:cubicBezTo>
                  <a:pt x="619287" y="190583"/>
                  <a:pt x="618716" y="189441"/>
                  <a:pt x="618216" y="188298"/>
                </a:cubicBezTo>
                <a:cubicBezTo>
                  <a:pt x="617717" y="187156"/>
                  <a:pt x="617360" y="185943"/>
                  <a:pt x="617074" y="184658"/>
                </a:cubicBezTo>
                <a:cubicBezTo>
                  <a:pt x="616789" y="183373"/>
                  <a:pt x="616646" y="182088"/>
                  <a:pt x="616646" y="180732"/>
                </a:cubicBezTo>
                <a:cubicBezTo>
                  <a:pt x="616646" y="179376"/>
                  <a:pt x="616789" y="178091"/>
                  <a:pt x="617074" y="176806"/>
                </a:cubicBezTo>
                <a:cubicBezTo>
                  <a:pt x="617574" y="174308"/>
                  <a:pt x="618573" y="171953"/>
                  <a:pt x="620001" y="169883"/>
                </a:cubicBezTo>
                <a:cubicBezTo>
                  <a:pt x="620715" y="168883"/>
                  <a:pt x="621500" y="167884"/>
                  <a:pt x="622356" y="167027"/>
                </a:cubicBezTo>
                <a:cubicBezTo>
                  <a:pt x="624926" y="164386"/>
                  <a:pt x="628352" y="162530"/>
                  <a:pt x="632135" y="161745"/>
                </a:cubicBezTo>
                <a:cubicBezTo>
                  <a:pt x="633420" y="161460"/>
                  <a:pt x="634705" y="161317"/>
                  <a:pt x="636061" y="161317"/>
                </a:cubicBezTo>
                <a:close/>
                <a:moveTo>
                  <a:pt x="714579" y="159247"/>
                </a:moveTo>
                <a:cubicBezTo>
                  <a:pt x="726428" y="159247"/>
                  <a:pt x="736064" y="168883"/>
                  <a:pt x="736064" y="180732"/>
                </a:cubicBezTo>
                <a:cubicBezTo>
                  <a:pt x="736064" y="183659"/>
                  <a:pt x="735422" y="186514"/>
                  <a:pt x="734351" y="189084"/>
                </a:cubicBezTo>
                <a:cubicBezTo>
                  <a:pt x="733281" y="191653"/>
                  <a:pt x="731710" y="193937"/>
                  <a:pt x="729854" y="195936"/>
                </a:cubicBezTo>
                <a:cubicBezTo>
                  <a:pt x="726000" y="199791"/>
                  <a:pt x="720575" y="202218"/>
                  <a:pt x="714651" y="202218"/>
                </a:cubicBezTo>
                <a:cubicBezTo>
                  <a:pt x="708726" y="202218"/>
                  <a:pt x="703373" y="199862"/>
                  <a:pt x="699447" y="195936"/>
                </a:cubicBezTo>
                <a:cubicBezTo>
                  <a:pt x="697448" y="194009"/>
                  <a:pt x="695878" y="191653"/>
                  <a:pt x="694807" y="189084"/>
                </a:cubicBezTo>
                <a:cubicBezTo>
                  <a:pt x="693665" y="186514"/>
                  <a:pt x="693094" y="183730"/>
                  <a:pt x="693094" y="180732"/>
                </a:cubicBezTo>
                <a:cubicBezTo>
                  <a:pt x="693094" y="168883"/>
                  <a:pt x="702730" y="159247"/>
                  <a:pt x="714579" y="159247"/>
                </a:cubicBezTo>
                <a:close/>
                <a:moveTo>
                  <a:pt x="871470" y="154322"/>
                </a:moveTo>
                <a:cubicBezTo>
                  <a:pt x="886032" y="154322"/>
                  <a:pt x="897881" y="166171"/>
                  <a:pt x="897881" y="180732"/>
                </a:cubicBezTo>
                <a:cubicBezTo>
                  <a:pt x="897881" y="184373"/>
                  <a:pt x="897167" y="187870"/>
                  <a:pt x="895811" y="191011"/>
                </a:cubicBezTo>
                <a:cubicBezTo>
                  <a:pt x="894455" y="194152"/>
                  <a:pt x="892527" y="197007"/>
                  <a:pt x="890172" y="199434"/>
                </a:cubicBezTo>
                <a:cubicBezTo>
                  <a:pt x="885389" y="204216"/>
                  <a:pt x="878751" y="207143"/>
                  <a:pt x="871470" y="207143"/>
                </a:cubicBezTo>
                <a:cubicBezTo>
                  <a:pt x="864118" y="207143"/>
                  <a:pt x="857551" y="204216"/>
                  <a:pt x="852769" y="199434"/>
                </a:cubicBezTo>
                <a:cubicBezTo>
                  <a:pt x="850413" y="197007"/>
                  <a:pt x="848486" y="194152"/>
                  <a:pt x="847130" y="191011"/>
                </a:cubicBezTo>
                <a:cubicBezTo>
                  <a:pt x="845774" y="187870"/>
                  <a:pt x="845060" y="184373"/>
                  <a:pt x="845060" y="180732"/>
                </a:cubicBezTo>
                <a:cubicBezTo>
                  <a:pt x="845060" y="166171"/>
                  <a:pt x="856909" y="154322"/>
                  <a:pt x="871470" y="154322"/>
                </a:cubicBezTo>
                <a:close/>
                <a:moveTo>
                  <a:pt x="126198" y="131481"/>
                </a:moveTo>
                <a:cubicBezTo>
                  <a:pt x="131694" y="131481"/>
                  <a:pt x="136191" y="135978"/>
                  <a:pt x="136191" y="141474"/>
                </a:cubicBezTo>
                <a:cubicBezTo>
                  <a:pt x="136191" y="146970"/>
                  <a:pt x="131694" y="151467"/>
                  <a:pt x="126198" y="151467"/>
                </a:cubicBezTo>
                <a:cubicBezTo>
                  <a:pt x="120631" y="151467"/>
                  <a:pt x="116205" y="146970"/>
                  <a:pt x="116205" y="141474"/>
                </a:cubicBezTo>
                <a:cubicBezTo>
                  <a:pt x="116205" y="135907"/>
                  <a:pt x="120702" y="131481"/>
                  <a:pt x="126198" y="131481"/>
                </a:cubicBezTo>
                <a:close/>
                <a:moveTo>
                  <a:pt x="204644" y="130410"/>
                </a:moveTo>
                <a:cubicBezTo>
                  <a:pt x="210782" y="130410"/>
                  <a:pt x="215708" y="135407"/>
                  <a:pt x="215708" y="141474"/>
                </a:cubicBezTo>
                <a:cubicBezTo>
                  <a:pt x="215708" y="147612"/>
                  <a:pt x="210782" y="152538"/>
                  <a:pt x="204644" y="152538"/>
                </a:cubicBezTo>
                <a:cubicBezTo>
                  <a:pt x="198505" y="152538"/>
                  <a:pt x="193580" y="147541"/>
                  <a:pt x="193580" y="141474"/>
                </a:cubicBezTo>
                <a:cubicBezTo>
                  <a:pt x="193580" y="135335"/>
                  <a:pt x="198577" y="130410"/>
                  <a:pt x="204644" y="130410"/>
                </a:cubicBezTo>
                <a:close/>
                <a:moveTo>
                  <a:pt x="361536" y="127912"/>
                </a:moveTo>
                <a:cubicBezTo>
                  <a:pt x="369031" y="127912"/>
                  <a:pt x="375098" y="133979"/>
                  <a:pt x="375098" y="141474"/>
                </a:cubicBezTo>
                <a:cubicBezTo>
                  <a:pt x="375098" y="148969"/>
                  <a:pt x="369031" y="155036"/>
                  <a:pt x="361536" y="155036"/>
                </a:cubicBezTo>
                <a:cubicBezTo>
                  <a:pt x="354041" y="155036"/>
                  <a:pt x="347974" y="148969"/>
                  <a:pt x="347974" y="141474"/>
                </a:cubicBezTo>
                <a:cubicBezTo>
                  <a:pt x="347974" y="133979"/>
                  <a:pt x="354041" y="127912"/>
                  <a:pt x="361536" y="127912"/>
                </a:cubicBezTo>
                <a:close/>
                <a:moveTo>
                  <a:pt x="440054" y="126484"/>
                </a:moveTo>
                <a:cubicBezTo>
                  <a:pt x="448334" y="126484"/>
                  <a:pt x="455043" y="133194"/>
                  <a:pt x="455043" y="141474"/>
                </a:cubicBezTo>
                <a:cubicBezTo>
                  <a:pt x="455043" y="149754"/>
                  <a:pt x="448262" y="156535"/>
                  <a:pt x="440054" y="156463"/>
                </a:cubicBezTo>
                <a:cubicBezTo>
                  <a:pt x="431774" y="156463"/>
                  <a:pt x="425064" y="149754"/>
                  <a:pt x="425064" y="141474"/>
                </a:cubicBezTo>
                <a:cubicBezTo>
                  <a:pt x="425064" y="133194"/>
                  <a:pt x="431774" y="126484"/>
                  <a:pt x="440054" y="126484"/>
                </a:cubicBezTo>
                <a:close/>
                <a:moveTo>
                  <a:pt x="596946" y="123058"/>
                </a:moveTo>
                <a:cubicBezTo>
                  <a:pt x="607082" y="123058"/>
                  <a:pt x="615362" y="131267"/>
                  <a:pt x="615362" y="141474"/>
                </a:cubicBezTo>
                <a:cubicBezTo>
                  <a:pt x="615362" y="151681"/>
                  <a:pt x="607082" y="159890"/>
                  <a:pt x="596946" y="159890"/>
                </a:cubicBezTo>
                <a:cubicBezTo>
                  <a:pt x="586810" y="159890"/>
                  <a:pt x="578530" y="151681"/>
                  <a:pt x="578530" y="141474"/>
                </a:cubicBezTo>
                <a:cubicBezTo>
                  <a:pt x="578530" y="131338"/>
                  <a:pt x="586739" y="123058"/>
                  <a:pt x="596946" y="123058"/>
                </a:cubicBezTo>
                <a:close/>
                <a:moveTo>
                  <a:pt x="675321" y="121059"/>
                </a:moveTo>
                <a:cubicBezTo>
                  <a:pt x="686598" y="121059"/>
                  <a:pt x="695735" y="130196"/>
                  <a:pt x="695735" y="141474"/>
                </a:cubicBezTo>
                <a:cubicBezTo>
                  <a:pt x="695735" y="152752"/>
                  <a:pt x="686598" y="161888"/>
                  <a:pt x="675321" y="161888"/>
                </a:cubicBezTo>
                <a:cubicBezTo>
                  <a:pt x="664043" y="161888"/>
                  <a:pt x="654906" y="152752"/>
                  <a:pt x="654906" y="141474"/>
                </a:cubicBezTo>
                <a:cubicBezTo>
                  <a:pt x="654906" y="130196"/>
                  <a:pt x="664043" y="121059"/>
                  <a:pt x="675321" y="121059"/>
                </a:cubicBezTo>
                <a:close/>
                <a:moveTo>
                  <a:pt x="832283" y="116348"/>
                </a:moveTo>
                <a:cubicBezTo>
                  <a:pt x="846131" y="116348"/>
                  <a:pt x="857337" y="127626"/>
                  <a:pt x="857337" y="141474"/>
                </a:cubicBezTo>
                <a:cubicBezTo>
                  <a:pt x="857337" y="155321"/>
                  <a:pt x="846059" y="166599"/>
                  <a:pt x="832283" y="166528"/>
                </a:cubicBezTo>
                <a:cubicBezTo>
                  <a:pt x="818436" y="166528"/>
                  <a:pt x="807229" y="155321"/>
                  <a:pt x="807229" y="141474"/>
                </a:cubicBezTo>
                <a:cubicBezTo>
                  <a:pt x="807229" y="127555"/>
                  <a:pt x="818436" y="116348"/>
                  <a:pt x="832283" y="116348"/>
                </a:cubicBezTo>
                <a:close/>
                <a:moveTo>
                  <a:pt x="910730" y="113636"/>
                </a:moveTo>
                <a:cubicBezTo>
                  <a:pt x="926076" y="113636"/>
                  <a:pt x="938496" y="126127"/>
                  <a:pt x="938496" y="141474"/>
                </a:cubicBezTo>
                <a:lnTo>
                  <a:pt x="930397" y="161004"/>
                </a:lnTo>
                <a:lnTo>
                  <a:pt x="949989" y="152895"/>
                </a:lnTo>
                <a:cubicBezTo>
                  <a:pt x="965335" y="152895"/>
                  <a:pt x="977755" y="165315"/>
                  <a:pt x="977755" y="180662"/>
                </a:cubicBezTo>
                <a:cubicBezTo>
                  <a:pt x="977755" y="184516"/>
                  <a:pt x="976970" y="188157"/>
                  <a:pt x="975542" y="191511"/>
                </a:cubicBezTo>
                <a:cubicBezTo>
                  <a:pt x="974115" y="194866"/>
                  <a:pt x="972045" y="197864"/>
                  <a:pt x="969618" y="200362"/>
                </a:cubicBezTo>
                <a:cubicBezTo>
                  <a:pt x="964621" y="205359"/>
                  <a:pt x="957698" y="208500"/>
                  <a:pt x="949989" y="208500"/>
                </a:cubicBezTo>
                <a:lnTo>
                  <a:pt x="930410" y="200383"/>
                </a:lnTo>
                <a:lnTo>
                  <a:pt x="938496" y="219920"/>
                </a:lnTo>
                <a:cubicBezTo>
                  <a:pt x="938496" y="235266"/>
                  <a:pt x="926005" y="247758"/>
                  <a:pt x="910730" y="247758"/>
                </a:cubicBezTo>
                <a:cubicBezTo>
                  <a:pt x="895383" y="247758"/>
                  <a:pt x="882963" y="235266"/>
                  <a:pt x="882963" y="219920"/>
                </a:cubicBezTo>
                <a:cubicBezTo>
                  <a:pt x="882963" y="204573"/>
                  <a:pt x="895383" y="192153"/>
                  <a:pt x="910730" y="192153"/>
                </a:cubicBezTo>
                <a:lnTo>
                  <a:pt x="930281" y="200246"/>
                </a:lnTo>
                <a:lnTo>
                  <a:pt x="924435" y="191511"/>
                </a:lnTo>
                <a:cubicBezTo>
                  <a:pt x="923007" y="188157"/>
                  <a:pt x="922222" y="184516"/>
                  <a:pt x="922222" y="180662"/>
                </a:cubicBezTo>
                <a:lnTo>
                  <a:pt x="930295" y="161159"/>
                </a:lnTo>
                <a:lnTo>
                  <a:pt x="910730" y="169241"/>
                </a:lnTo>
                <a:cubicBezTo>
                  <a:pt x="895383" y="169241"/>
                  <a:pt x="882963" y="156821"/>
                  <a:pt x="882963" y="141474"/>
                </a:cubicBezTo>
                <a:cubicBezTo>
                  <a:pt x="882963" y="126056"/>
                  <a:pt x="895383" y="113636"/>
                  <a:pt x="910730" y="113636"/>
                </a:cubicBezTo>
                <a:close/>
                <a:moveTo>
                  <a:pt x="86939" y="92793"/>
                </a:moveTo>
                <a:cubicBezTo>
                  <a:pt x="92222" y="92793"/>
                  <a:pt x="96433" y="97076"/>
                  <a:pt x="96433" y="102286"/>
                </a:cubicBezTo>
                <a:cubicBezTo>
                  <a:pt x="96433" y="107497"/>
                  <a:pt x="92222" y="111709"/>
                  <a:pt x="86939" y="111780"/>
                </a:cubicBezTo>
                <a:cubicBezTo>
                  <a:pt x="81657" y="111780"/>
                  <a:pt x="77446" y="107497"/>
                  <a:pt x="77446" y="102286"/>
                </a:cubicBezTo>
                <a:cubicBezTo>
                  <a:pt x="77446" y="97004"/>
                  <a:pt x="81729" y="92793"/>
                  <a:pt x="86939" y="92793"/>
                </a:cubicBezTo>
                <a:close/>
                <a:moveTo>
                  <a:pt x="165457" y="91794"/>
                </a:moveTo>
                <a:cubicBezTo>
                  <a:pt x="169097" y="91794"/>
                  <a:pt x="172309" y="93650"/>
                  <a:pt x="174165" y="96434"/>
                </a:cubicBezTo>
                <a:cubicBezTo>
                  <a:pt x="175307" y="98075"/>
                  <a:pt x="175950" y="100145"/>
                  <a:pt x="175950" y="102287"/>
                </a:cubicBezTo>
                <a:cubicBezTo>
                  <a:pt x="175950" y="104428"/>
                  <a:pt x="175307" y="106498"/>
                  <a:pt x="174165" y="108140"/>
                </a:cubicBezTo>
                <a:cubicBezTo>
                  <a:pt x="172238" y="110924"/>
                  <a:pt x="169026" y="112780"/>
                  <a:pt x="165457" y="112922"/>
                </a:cubicBezTo>
                <a:cubicBezTo>
                  <a:pt x="164672" y="112922"/>
                  <a:pt x="164029" y="112851"/>
                  <a:pt x="163315" y="112708"/>
                </a:cubicBezTo>
                <a:cubicBezTo>
                  <a:pt x="161317" y="112280"/>
                  <a:pt x="159461" y="111281"/>
                  <a:pt x="158033" y="109853"/>
                </a:cubicBezTo>
                <a:cubicBezTo>
                  <a:pt x="157534" y="109353"/>
                  <a:pt x="157105" y="108854"/>
                  <a:pt x="156748" y="108283"/>
                </a:cubicBezTo>
                <a:cubicBezTo>
                  <a:pt x="156035" y="107141"/>
                  <a:pt x="155464" y="105856"/>
                  <a:pt x="155178" y="104500"/>
                </a:cubicBezTo>
                <a:cubicBezTo>
                  <a:pt x="155035" y="103786"/>
                  <a:pt x="154964" y="103072"/>
                  <a:pt x="154964" y="102358"/>
                </a:cubicBezTo>
                <a:cubicBezTo>
                  <a:pt x="154964" y="101573"/>
                  <a:pt x="155035" y="100931"/>
                  <a:pt x="155178" y="100217"/>
                </a:cubicBezTo>
                <a:cubicBezTo>
                  <a:pt x="155464" y="98789"/>
                  <a:pt x="155963" y="97576"/>
                  <a:pt x="156748" y="96434"/>
                </a:cubicBezTo>
                <a:cubicBezTo>
                  <a:pt x="157105" y="95863"/>
                  <a:pt x="157534" y="95363"/>
                  <a:pt x="158033" y="94863"/>
                </a:cubicBezTo>
                <a:cubicBezTo>
                  <a:pt x="159461" y="93436"/>
                  <a:pt x="161245" y="92436"/>
                  <a:pt x="163315" y="92008"/>
                </a:cubicBezTo>
                <a:cubicBezTo>
                  <a:pt x="164029" y="91865"/>
                  <a:pt x="164743" y="91794"/>
                  <a:pt x="165457" y="91794"/>
                </a:cubicBezTo>
                <a:close/>
                <a:moveTo>
                  <a:pt x="322349" y="89367"/>
                </a:moveTo>
                <a:cubicBezTo>
                  <a:pt x="324990" y="89367"/>
                  <a:pt x="327489" y="90224"/>
                  <a:pt x="329559" y="91580"/>
                </a:cubicBezTo>
                <a:cubicBezTo>
                  <a:pt x="332913" y="93935"/>
                  <a:pt x="335198" y="97861"/>
                  <a:pt x="335198" y="102287"/>
                </a:cubicBezTo>
                <a:cubicBezTo>
                  <a:pt x="335198" y="106712"/>
                  <a:pt x="332985" y="110638"/>
                  <a:pt x="329559" y="112994"/>
                </a:cubicBezTo>
                <a:cubicBezTo>
                  <a:pt x="327489" y="114421"/>
                  <a:pt x="324990" y="115206"/>
                  <a:pt x="322349" y="115206"/>
                </a:cubicBezTo>
                <a:cubicBezTo>
                  <a:pt x="321493" y="115206"/>
                  <a:pt x="320636" y="115064"/>
                  <a:pt x="319780" y="114921"/>
                </a:cubicBezTo>
                <a:cubicBezTo>
                  <a:pt x="313927" y="113707"/>
                  <a:pt x="309501" y="108497"/>
                  <a:pt x="309501" y="102287"/>
                </a:cubicBezTo>
                <a:cubicBezTo>
                  <a:pt x="309501" y="96077"/>
                  <a:pt x="313927" y="90866"/>
                  <a:pt x="319780" y="89653"/>
                </a:cubicBezTo>
                <a:cubicBezTo>
                  <a:pt x="320565" y="89438"/>
                  <a:pt x="321493" y="89367"/>
                  <a:pt x="322349" y="89367"/>
                </a:cubicBezTo>
                <a:close/>
                <a:moveTo>
                  <a:pt x="400795" y="88011"/>
                </a:moveTo>
                <a:cubicBezTo>
                  <a:pt x="408718" y="88011"/>
                  <a:pt x="415071" y="94435"/>
                  <a:pt x="415071" y="102287"/>
                </a:cubicBezTo>
                <a:cubicBezTo>
                  <a:pt x="415071" y="110139"/>
                  <a:pt x="408647" y="116563"/>
                  <a:pt x="400795" y="116563"/>
                </a:cubicBezTo>
                <a:cubicBezTo>
                  <a:pt x="392943" y="116563"/>
                  <a:pt x="386519" y="110139"/>
                  <a:pt x="386519" y="102287"/>
                </a:cubicBezTo>
                <a:cubicBezTo>
                  <a:pt x="386519" y="94364"/>
                  <a:pt x="392943" y="88011"/>
                  <a:pt x="400795" y="88011"/>
                </a:cubicBezTo>
                <a:close/>
                <a:moveTo>
                  <a:pt x="557687" y="84798"/>
                </a:moveTo>
                <a:cubicBezTo>
                  <a:pt x="567323" y="84798"/>
                  <a:pt x="575175" y="92650"/>
                  <a:pt x="575175" y="102286"/>
                </a:cubicBezTo>
                <a:cubicBezTo>
                  <a:pt x="575175" y="111922"/>
                  <a:pt x="567323" y="119774"/>
                  <a:pt x="557687" y="119774"/>
                </a:cubicBezTo>
                <a:cubicBezTo>
                  <a:pt x="548051" y="119774"/>
                  <a:pt x="540199" y="111922"/>
                  <a:pt x="540199" y="102286"/>
                </a:cubicBezTo>
                <a:cubicBezTo>
                  <a:pt x="540199" y="92650"/>
                  <a:pt x="548051" y="84798"/>
                  <a:pt x="557687" y="84798"/>
                </a:cubicBezTo>
                <a:close/>
                <a:moveTo>
                  <a:pt x="636061" y="82871"/>
                </a:moveTo>
                <a:cubicBezTo>
                  <a:pt x="642771" y="82871"/>
                  <a:pt x="648695" y="86297"/>
                  <a:pt x="652193" y="91437"/>
                </a:cubicBezTo>
                <a:cubicBezTo>
                  <a:pt x="654263" y="94506"/>
                  <a:pt x="655476" y="98289"/>
                  <a:pt x="655476" y="102286"/>
                </a:cubicBezTo>
                <a:cubicBezTo>
                  <a:pt x="655476" y="106284"/>
                  <a:pt x="654263" y="110067"/>
                  <a:pt x="652193" y="113136"/>
                </a:cubicBezTo>
                <a:cubicBezTo>
                  <a:pt x="648695" y="118275"/>
                  <a:pt x="642842" y="121702"/>
                  <a:pt x="636061" y="121702"/>
                </a:cubicBezTo>
                <a:cubicBezTo>
                  <a:pt x="634705" y="121702"/>
                  <a:pt x="633420" y="121559"/>
                  <a:pt x="632135" y="121273"/>
                </a:cubicBezTo>
                <a:cubicBezTo>
                  <a:pt x="628352" y="120488"/>
                  <a:pt x="624997" y="118632"/>
                  <a:pt x="622356" y="115991"/>
                </a:cubicBezTo>
                <a:cubicBezTo>
                  <a:pt x="621500" y="115135"/>
                  <a:pt x="620715" y="114135"/>
                  <a:pt x="620001" y="113136"/>
                </a:cubicBezTo>
                <a:cubicBezTo>
                  <a:pt x="618573" y="111066"/>
                  <a:pt x="617574" y="108710"/>
                  <a:pt x="617074" y="106212"/>
                </a:cubicBezTo>
                <a:cubicBezTo>
                  <a:pt x="616789" y="104927"/>
                  <a:pt x="616646" y="103642"/>
                  <a:pt x="616646" y="102286"/>
                </a:cubicBezTo>
                <a:cubicBezTo>
                  <a:pt x="616646" y="100930"/>
                  <a:pt x="616789" y="99645"/>
                  <a:pt x="617074" y="98360"/>
                </a:cubicBezTo>
                <a:cubicBezTo>
                  <a:pt x="617574" y="95862"/>
                  <a:pt x="618573" y="93507"/>
                  <a:pt x="620001" y="91437"/>
                </a:cubicBezTo>
                <a:cubicBezTo>
                  <a:pt x="620715" y="90437"/>
                  <a:pt x="621500" y="89438"/>
                  <a:pt x="622356" y="88581"/>
                </a:cubicBezTo>
                <a:cubicBezTo>
                  <a:pt x="624926" y="85940"/>
                  <a:pt x="628352" y="84084"/>
                  <a:pt x="632135" y="83299"/>
                </a:cubicBezTo>
                <a:cubicBezTo>
                  <a:pt x="633420" y="83014"/>
                  <a:pt x="634705" y="82871"/>
                  <a:pt x="636061" y="82871"/>
                </a:cubicBezTo>
                <a:close/>
                <a:moveTo>
                  <a:pt x="793025" y="78446"/>
                </a:moveTo>
                <a:cubicBezTo>
                  <a:pt x="797950" y="78446"/>
                  <a:pt x="802590" y="79945"/>
                  <a:pt x="806373" y="82515"/>
                </a:cubicBezTo>
                <a:cubicBezTo>
                  <a:pt x="812725" y="86797"/>
                  <a:pt x="816865" y="94078"/>
                  <a:pt x="816865" y="102287"/>
                </a:cubicBezTo>
                <a:cubicBezTo>
                  <a:pt x="816865" y="110495"/>
                  <a:pt x="812654" y="117776"/>
                  <a:pt x="806373" y="122059"/>
                </a:cubicBezTo>
                <a:cubicBezTo>
                  <a:pt x="802518" y="124629"/>
                  <a:pt x="797950" y="126128"/>
                  <a:pt x="793025" y="126128"/>
                </a:cubicBezTo>
                <a:cubicBezTo>
                  <a:pt x="791383" y="126128"/>
                  <a:pt x="789813" y="125913"/>
                  <a:pt x="788242" y="125628"/>
                </a:cubicBezTo>
                <a:cubicBezTo>
                  <a:pt x="777321" y="123415"/>
                  <a:pt x="769184" y="113779"/>
                  <a:pt x="769184" y="102287"/>
                </a:cubicBezTo>
                <a:cubicBezTo>
                  <a:pt x="769184" y="90795"/>
                  <a:pt x="777393" y="81158"/>
                  <a:pt x="788242" y="78946"/>
                </a:cubicBezTo>
                <a:cubicBezTo>
                  <a:pt x="789741" y="78589"/>
                  <a:pt x="791383" y="78446"/>
                  <a:pt x="793025" y="78446"/>
                </a:cubicBezTo>
                <a:close/>
                <a:moveTo>
                  <a:pt x="871470" y="75876"/>
                </a:moveTo>
                <a:cubicBezTo>
                  <a:pt x="886032" y="75876"/>
                  <a:pt x="897881" y="87725"/>
                  <a:pt x="897881" y="102286"/>
                </a:cubicBezTo>
                <a:cubicBezTo>
                  <a:pt x="897881" y="116848"/>
                  <a:pt x="886032" y="128697"/>
                  <a:pt x="871470" y="128697"/>
                </a:cubicBezTo>
                <a:cubicBezTo>
                  <a:pt x="856909" y="128697"/>
                  <a:pt x="845060" y="116848"/>
                  <a:pt x="845060" y="102286"/>
                </a:cubicBezTo>
                <a:cubicBezTo>
                  <a:pt x="845060" y="87725"/>
                  <a:pt x="856909" y="75876"/>
                  <a:pt x="871470" y="75876"/>
                </a:cubicBezTo>
                <a:close/>
                <a:moveTo>
                  <a:pt x="47753" y="54034"/>
                </a:moveTo>
                <a:cubicBezTo>
                  <a:pt x="52749" y="54034"/>
                  <a:pt x="56747" y="58031"/>
                  <a:pt x="56747" y="63028"/>
                </a:cubicBezTo>
                <a:cubicBezTo>
                  <a:pt x="56747" y="68024"/>
                  <a:pt x="52749" y="72022"/>
                  <a:pt x="47753" y="72022"/>
                </a:cubicBezTo>
                <a:cubicBezTo>
                  <a:pt x="42756" y="72022"/>
                  <a:pt x="38759" y="68024"/>
                  <a:pt x="38759" y="63028"/>
                </a:cubicBezTo>
                <a:cubicBezTo>
                  <a:pt x="38759" y="58031"/>
                  <a:pt x="42756" y="54034"/>
                  <a:pt x="47753" y="54034"/>
                </a:cubicBezTo>
                <a:close/>
                <a:moveTo>
                  <a:pt x="126198" y="53035"/>
                </a:moveTo>
                <a:cubicBezTo>
                  <a:pt x="131694" y="53035"/>
                  <a:pt x="136191" y="57532"/>
                  <a:pt x="136191" y="63028"/>
                </a:cubicBezTo>
                <a:cubicBezTo>
                  <a:pt x="136191" y="68524"/>
                  <a:pt x="131694" y="73021"/>
                  <a:pt x="126198" y="73021"/>
                </a:cubicBezTo>
                <a:cubicBezTo>
                  <a:pt x="120631" y="73021"/>
                  <a:pt x="116205" y="68524"/>
                  <a:pt x="116205" y="63028"/>
                </a:cubicBezTo>
                <a:cubicBezTo>
                  <a:pt x="116205" y="57461"/>
                  <a:pt x="120702" y="53035"/>
                  <a:pt x="126198" y="53035"/>
                </a:cubicBezTo>
                <a:close/>
                <a:moveTo>
                  <a:pt x="283162" y="50822"/>
                </a:moveTo>
                <a:cubicBezTo>
                  <a:pt x="289872" y="50822"/>
                  <a:pt x="295368" y="56247"/>
                  <a:pt x="295368" y="63028"/>
                </a:cubicBezTo>
                <a:cubicBezTo>
                  <a:pt x="295368" y="69809"/>
                  <a:pt x="289872" y="75305"/>
                  <a:pt x="283162" y="75234"/>
                </a:cubicBezTo>
                <a:cubicBezTo>
                  <a:pt x="276452" y="75234"/>
                  <a:pt x="270956" y="69809"/>
                  <a:pt x="270956" y="63028"/>
                </a:cubicBezTo>
                <a:cubicBezTo>
                  <a:pt x="270956" y="56318"/>
                  <a:pt x="276381" y="50822"/>
                  <a:pt x="283162" y="50822"/>
                </a:cubicBezTo>
                <a:close/>
                <a:moveTo>
                  <a:pt x="361536" y="49466"/>
                </a:moveTo>
                <a:cubicBezTo>
                  <a:pt x="369031" y="49466"/>
                  <a:pt x="375098" y="55533"/>
                  <a:pt x="375098" y="63028"/>
                </a:cubicBezTo>
                <a:cubicBezTo>
                  <a:pt x="375098" y="70523"/>
                  <a:pt x="369031" y="76590"/>
                  <a:pt x="361536" y="76590"/>
                </a:cubicBezTo>
                <a:cubicBezTo>
                  <a:pt x="354041" y="76590"/>
                  <a:pt x="347974" y="70523"/>
                  <a:pt x="347974" y="63028"/>
                </a:cubicBezTo>
                <a:cubicBezTo>
                  <a:pt x="347974" y="55533"/>
                  <a:pt x="354041" y="49466"/>
                  <a:pt x="361536" y="49466"/>
                </a:cubicBezTo>
                <a:close/>
                <a:moveTo>
                  <a:pt x="518428" y="46396"/>
                </a:moveTo>
                <a:cubicBezTo>
                  <a:pt x="527636" y="46396"/>
                  <a:pt x="535060" y="53819"/>
                  <a:pt x="535060" y="63027"/>
                </a:cubicBezTo>
                <a:cubicBezTo>
                  <a:pt x="535060" y="72235"/>
                  <a:pt x="527636" y="79730"/>
                  <a:pt x="518428" y="79659"/>
                </a:cubicBezTo>
                <a:cubicBezTo>
                  <a:pt x="509220" y="79659"/>
                  <a:pt x="501797" y="72235"/>
                  <a:pt x="501797" y="63027"/>
                </a:cubicBezTo>
                <a:cubicBezTo>
                  <a:pt x="501797" y="53819"/>
                  <a:pt x="509220" y="46396"/>
                  <a:pt x="518428" y="46396"/>
                </a:cubicBezTo>
                <a:close/>
                <a:moveTo>
                  <a:pt x="596946" y="44612"/>
                </a:moveTo>
                <a:cubicBezTo>
                  <a:pt x="607082" y="44612"/>
                  <a:pt x="615362" y="52821"/>
                  <a:pt x="615362" y="63028"/>
                </a:cubicBezTo>
                <a:cubicBezTo>
                  <a:pt x="615362" y="73235"/>
                  <a:pt x="607082" y="81515"/>
                  <a:pt x="596946" y="81444"/>
                </a:cubicBezTo>
                <a:cubicBezTo>
                  <a:pt x="586810" y="81444"/>
                  <a:pt x="578530" y="73235"/>
                  <a:pt x="578530" y="63028"/>
                </a:cubicBezTo>
                <a:cubicBezTo>
                  <a:pt x="578530" y="52892"/>
                  <a:pt x="586739" y="44612"/>
                  <a:pt x="596946" y="44612"/>
                </a:cubicBezTo>
                <a:close/>
                <a:moveTo>
                  <a:pt x="753766" y="40400"/>
                </a:moveTo>
                <a:cubicBezTo>
                  <a:pt x="766258" y="40400"/>
                  <a:pt x="776394" y="50536"/>
                  <a:pt x="776394" y="63027"/>
                </a:cubicBezTo>
                <a:cubicBezTo>
                  <a:pt x="776394" y="75519"/>
                  <a:pt x="766258" y="85726"/>
                  <a:pt x="753766" y="85655"/>
                </a:cubicBezTo>
                <a:cubicBezTo>
                  <a:pt x="741275" y="85655"/>
                  <a:pt x="731139" y="75519"/>
                  <a:pt x="731139" y="63027"/>
                </a:cubicBezTo>
                <a:cubicBezTo>
                  <a:pt x="731139" y="50536"/>
                  <a:pt x="741275" y="40400"/>
                  <a:pt x="753766" y="40400"/>
                </a:cubicBezTo>
                <a:close/>
                <a:moveTo>
                  <a:pt x="832283" y="37973"/>
                </a:moveTo>
                <a:cubicBezTo>
                  <a:pt x="846131" y="37973"/>
                  <a:pt x="857337" y="49180"/>
                  <a:pt x="857337" y="63027"/>
                </a:cubicBezTo>
                <a:cubicBezTo>
                  <a:pt x="857337" y="76875"/>
                  <a:pt x="846059" y="88153"/>
                  <a:pt x="832283" y="88153"/>
                </a:cubicBezTo>
                <a:cubicBezTo>
                  <a:pt x="818436" y="88153"/>
                  <a:pt x="807229" y="76875"/>
                  <a:pt x="807229" y="63027"/>
                </a:cubicBezTo>
                <a:cubicBezTo>
                  <a:pt x="807229" y="49180"/>
                  <a:pt x="818436" y="37973"/>
                  <a:pt x="832283" y="37973"/>
                </a:cubicBezTo>
                <a:close/>
                <a:moveTo>
                  <a:pt x="8566" y="15275"/>
                </a:moveTo>
                <a:cubicBezTo>
                  <a:pt x="11492" y="15275"/>
                  <a:pt x="14062" y="16774"/>
                  <a:pt x="15632" y="19058"/>
                </a:cubicBezTo>
                <a:cubicBezTo>
                  <a:pt x="16489" y="20414"/>
                  <a:pt x="17060" y="22056"/>
                  <a:pt x="17060" y="23841"/>
                </a:cubicBezTo>
                <a:cubicBezTo>
                  <a:pt x="17060" y="24412"/>
                  <a:pt x="17060" y="24983"/>
                  <a:pt x="16917" y="25554"/>
                </a:cubicBezTo>
                <a:cubicBezTo>
                  <a:pt x="16703" y="26696"/>
                  <a:pt x="16275" y="27695"/>
                  <a:pt x="15632" y="28623"/>
                </a:cubicBezTo>
                <a:cubicBezTo>
                  <a:pt x="14062" y="30907"/>
                  <a:pt x="11492" y="32406"/>
                  <a:pt x="8566" y="32406"/>
                </a:cubicBezTo>
                <a:cubicBezTo>
                  <a:pt x="7923" y="32406"/>
                  <a:pt x="7352" y="32335"/>
                  <a:pt x="6852" y="32192"/>
                </a:cubicBezTo>
                <a:cubicBezTo>
                  <a:pt x="5139" y="31835"/>
                  <a:pt x="3640" y="30979"/>
                  <a:pt x="2498" y="29836"/>
                </a:cubicBezTo>
                <a:cubicBezTo>
                  <a:pt x="2141" y="29480"/>
                  <a:pt x="1784" y="29051"/>
                  <a:pt x="1428" y="28623"/>
                </a:cubicBezTo>
                <a:cubicBezTo>
                  <a:pt x="785" y="27695"/>
                  <a:pt x="357" y="26696"/>
                  <a:pt x="143" y="25554"/>
                </a:cubicBezTo>
                <a:cubicBezTo>
                  <a:pt x="71" y="24983"/>
                  <a:pt x="0" y="24412"/>
                  <a:pt x="0" y="23841"/>
                </a:cubicBezTo>
                <a:cubicBezTo>
                  <a:pt x="0" y="23270"/>
                  <a:pt x="71" y="22627"/>
                  <a:pt x="143" y="22127"/>
                </a:cubicBezTo>
                <a:cubicBezTo>
                  <a:pt x="428" y="20985"/>
                  <a:pt x="857" y="19986"/>
                  <a:pt x="1428" y="19058"/>
                </a:cubicBezTo>
                <a:cubicBezTo>
                  <a:pt x="1784" y="18630"/>
                  <a:pt x="2141" y="18202"/>
                  <a:pt x="2498" y="17773"/>
                </a:cubicBezTo>
                <a:cubicBezTo>
                  <a:pt x="3640" y="16631"/>
                  <a:pt x="5139" y="15775"/>
                  <a:pt x="6852" y="15418"/>
                </a:cubicBezTo>
                <a:cubicBezTo>
                  <a:pt x="7423" y="15346"/>
                  <a:pt x="7994" y="15275"/>
                  <a:pt x="8566" y="15275"/>
                </a:cubicBezTo>
                <a:close/>
                <a:moveTo>
                  <a:pt x="87011" y="14347"/>
                </a:moveTo>
                <a:cubicBezTo>
                  <a:pt x="92294" y="14347"/>
                  <a:pt x="96505" y="18630"/>
                  <a:pt x="96505" y="23840"/>
                </a:cubicBezTo>
                <a:cubicBezTo>
                  <a:pt x="96505" y="24483"/>
                  <a:pt x="96434" y="25125"/>
                  <a:pt x="96291" y="25768"/>
                </a:cubicBezTo>
                <a:cubicBezTo>
                  <a:pt x="95363" y="30051"/>
                  <a:pt x="91580" y="33263"/>
                  <a:pt x="87011" y="33334"/>
                </a:cubicBezTo>
                <a:cubicBezTo>
                  <a:pt x="82443" y="33334"/>
                  <a:pt x="78589" y="30051"/>
                  <a:pt x="77732" y="25768"/>
                </a:cubicBezTo>
                <a:cubicBezTo>
                  <a:pt x="77589" y="25125"/>
                  <a:pt x="77518" y="24483"/>
                  <a:pt x="77518" y="23840"/>
                </a:cubicBezTo>
                <a:cubicBezTo>
                  <a:pt x="77518" y="18558"/>
                  <a:pt x="81801" y="14347"/>
                  <a:pt x="87011" y="14347"/>
                </a:cubicBezTo>
                <a:close/>
                <a:moveTo>
                  <a:pt x="243832" y="12205"/>
                </a:moveTo>
                <a:cubicBezTo>
                  <a:pt x="250256" y="12205"/>
                  <a:pt x="255467" y="17416"/>
                  <a:pt x="255467" y="23840"/>
                </a:cubicBezTo>
                <a:cubicBezTo>
                  <a:pt x="255467" y="24625"/>
                  <a:pt x="255395" y="25410"/>
                  <a:pt x="255253" y="26195"/>
                </a:cubicBezTo>
                <a:cubicBezTo>
                  <a:pt x="254182" y="31477"/>
                  <a:pt x="249471" y="35475"/>
                  <a:pt x="243832" y="35475"/>
                </a:cubicBezTo>
                <a:cubicBezTo>
                  <a:pt x="238193" y="35475"/>
                  <a:pt x="233482" y="31477"/>
                  <a:pt x="232411" y="26195"/>
                </a:cubicBezTo>
                <a:cubicBezTo>
                  <a:pt x="232268" y="25410"/>
                  <a:pt x="232197" y="24625"/>
                  <a:pt x="232197" y="23840"/>
                </a:cubicBezTo>
                <a:cubicBezTo>
                  <a:pt x="232197" y="17416"/>
                  <a:pt x="237408" y="12205"/>
                  <a:pt x="243832" y="12205"/>
                </a:cubicBezTo>
                <a:close/>
                <a:moveTo>
                  <a:pt x="322349" y="10921"/>
                </a:moveTo>
                <a:cubicBezTo>
                  <a:pt x="324990" y="10921"/>
                  <a:pt x="327489" y="11778"/>
                  <a:pt x="329559" y="13134"/>
                </a:cubicBezTo>
                <a:cubicBezTo>
                  <a:pt x="332913" y="15489"/>
                  <a:pt x="335198" y="19415"/>
                  <a:pt x="335198" y="23841"/>
                </a:cubicBezTo>
                <a:cubicBezTo>
                  <a:pt x="335198" y="24697"/>
                  <a:pt x="335055" y="25554"/>
                  <a:pt x="334912" y="26410"/>
                </a:cubicBezTo>
                <a:cubicBezTo>
                  <a:pt x="334270" y="29765"/>
                  <a:pt x="332271" y="32620"/>
                  <a:pt x="329559" y="34476"/>
                </a:cubicBezTo>
                <a:cubicBezTo>
                  <a:pt x="327489" y="35904"/>
                  <a:pt x="324990" y="36689"/>
                  <a:pt x="322349" y="36689"/>
                </a:cubicBezTo>
                <a:cubicBezTo>
                  <a:pt x="321493" y="36689"/>
                  <a:pt x="320636" y="36546"/>
                  <a:pt x="319780" y="36404"/>
                </a:cubicBezTo>
                <a:cubicBezTo>
                  <a:pt x="314783" y="35404"/>
                  <a:pt x="310786" y="31407"/>
                  <a:pt x="309787" y="26410"/>
                </a:cubicBezTo>
                <a:cubicBezTo>
                  <a:pt x="309572" y="25625"/>
                  <a:pt x="309501" y="24697"/>
                  <a:pt x="309501" y="23841"/>
                </a:cubicBezTo>
                <a:cubicBezTo>
                  <a:pt x="309501" y="17631"/>
                  <a:pt x="313927" y="12420"/>
                  <a:pt x="319780" y="11207"/>
                </a:cubicBezTo>
                <a:cubicBezTo>
                  <a:pt x="320565" y="10992"/>
                  <a:pt x="321493" y="10921"/>
                  <a:pt x="322349" y="10921"/>
                </a:cubicBezTo>
                <a:close/>
                <a:moveTo>
                  <a:pt x="479098" y="7994"/>
                </a:moveTo>
                <a:cubicBezTo>
                  <a:pt x="484594" y="7994"/>
                  <a:pt x="489376" y="10778"/>
                  <a:pt x="492232" y="14989"/>
                </a:cubicBezTo>
                <a:cubicBezTo>
                  <a:pt x="493945" y="17559"/>
                  <a:pt x="494944" y="20557"/>
                  <a:pt x="494944" y="23840"/>
                </a:cubicBezTo>
                <a:cubicBezTo>
                  <a:pt x="494944" y="24982"/>
                  <a:pt x="494873" y="26053"/>
                  <a:pt x="494659" y="27052"/>
                </a:cubicBezTo>
                <a:cubicBezTo>
                  <a:pt x="494230" y="29122"/>
                  <a:pt x="493445" y="30978"/>
                  <a:pt x="492303" y="32691"/>
                </a:cubicBezTo>
                <a:cubicBezTo>
                  <a:pt x="489519" y="36903"/>
                  <a:pt x="484665" y="39615"/>
                  <a:pt x="479098" y="39615"/>
                </a:cubicBezTo>
                <a:cubicBezTo>
                  <a:pt x="477956" y="39615"/>
                  <a:pt x="476885" y="39472"/>
                  <a:pt x="475886" y="39258"/>
                </a:cubicBezTo>
                <a:cubicBezTo>
                  <a:pt x="472816" y="38687"/>
                  <a:pt x="470033" y="37117"/>
                  <a:pt x="467891" y="34975"/>
                </a:cubicBezTo>
                <a:cubicBezTo>
                  <a:pt x="467177" y="34262"/>
                  <a:pt x="466535" y="33477"/>
                  <a:pt x="465964" y="32620"/>
                </a:cubicBezTo>
                <a:cubicBezTo>
                  <a:pt x="464822" y="30978"/>
                  <a:pt x="464037" y="29051"/>
                  <a:pt x="463608" y="26981"/>
                </a:cubicBezTo>
                <a:cubicBezTo>
                  <a:pt x="463466" y="25910"/>
                  <a:pt x="463323" y="24911"/>
                  <a:pt x="463323" y="23769"/>
                </a:cubicBezTo>
                <a:cubicBezTo>
                  <a:pt x="463323" y="22627"/>
                  <a:pt x="463394" y="21556"/>
                  <a:pt x="463608" y="20557"/>
                </a:cubicBezTo>
                <a:cubicBezTo>
                  <a:pt x="464037" y="18487"/>
                  <a:pt x="464822" y="16631"/>
                  <a:pt x="465964" y="14918"/>
                </a:cubicBezTo>
                <a:cubicBezTo>
                  <a:pt x="466535" y="14061"/>
                  <a:pt x="467177" y="13276"/>
                  <a:pt x="467891" y="12562"/>
                </a:cubicBezTo>
                <a:cubicBezTo>
                  <a:pt x="470033" y="10421"/>
                  <a:pt x="472816" y="8922"/>
                  <a:pt x="475886" y="8280"/>
                </a:cubicBezTo>
                <a:cubicBezTo>
                  <a:pt x="476956" y="8137"/>
                  <a:pt x="478027" y="7994"/>
                  <a:pt x="479098" y="7994"/>
                </a:cubicBezTo>
                <a:close/>
                <a:moveTo>
                  <a:pt x="557687" y="6352"/>
                </a:moveTo>
                <a:cubicBezTo>
                  <a:pt x="567323" y="6352"/>
                  <a:pt x="575175" y="14204"/>
                  <a:pt x="575175" y="23840"/>
                </a:cubicBezTo>
                <a:cubicBezTo>
                  <a:pt x="575175" y="24982"/>
                  <a:pt x="575032" y="26196"/>
                  <a:pt x="574818" y="27338"/>
                </a:cubicBezTo>
                <a:cubicBezTo>
                  <a:pt x="573176" y="35332"/>
                  <a:pt x="566110" y="41328"/>
                  <a:pt x="557687" y="41328"/>
                </a:cubicBezTo>
                <a:cubicBezTo>
                  <a:pt x="549264" y="41328"/>
                  <a:pt x="542198" y="35332"/>
                  <a:pt x="540556" y="27338"/>
                </a:cubicBezTo>
                <a:cubicBezTo>
                  <a:pt x="540342" y="26196"/>
                  <a:pt x="540199" y="25053"/>
                  <a:pt x="540199" y="23840"/>
                </a:cubicBezTo>
                <a:cubicBezTo>
                  <a:pt x="540199" y="14204"/>
                  <a:pt x="548051" y="6352"/>
                  <a:pt x="557687" y="6352"/>
                </a:cubicBezTo>
                <a:close/>
                <a:moveTo>
                  <a:pt x="714579" y="2284"/>
                </a:moveTo>
                <a:cubicBezTo>
                  <a:pt x="726428" y="2284"/>
                  <a:pt x="736064" y="11920"/>
                  <a:pt x="736064" y="23769"/>
                </a:cubicBezTo>
                <a:cubicBezTo>
                  <a:pt x="736064" y="25268"/>
                  <a:pt x="735922" y="26696"/>
                  <a:pt x="735636" y="28123"/>
                </a:cubicBezTo>
                <a:cubicBezTo>
                  <a:pt x="733638" y="37974"/>
                  <a:pt x="724929" y="45326"/>
                  <a:pt x="714579" y="45326"/>
                </a:cubicBezTo>
                <a:cubicBezTo>
                  <a:pt x="704229" y="45326"/>
                  <a:pt x="695521" y="37902"/>
                  <a:pt x="693522" y="28123"/>
                </a:cubicBezTo>
                <a:cubicBezTo>
                  <a:pt x="693237" y="26696"/>
                  <a:pt x="693094" y="25268"/>
                  <a:pt x="693094" y="23769"/>
                </a:cubicBezTo>
                <a:cubicBezTo>
                  <a:pt x="693094" y="11920"/>
                  <a:pt x="702730" y="2284"/>
                  <a:pt x="714579" y="2284"/>
                </a:cubicBezTo>
                <a:close/>
                <a:moveTo>
                  <a:pt x="793025" y="0"/>
                </a:moveTo>
                <a:cubicBezTo>
                  <a:pt x="797950" y="0"/>
                  <a:pt x="802518" y="1499"/>
                  <a:pt x="806373" y="4069"/>
                </a:cubicBezTo>
                <a:cubicBezTo>
                  <a:pt x="812725" y="8351"/>
                  <a:pt x="816865" y="15632"/>
                  <a:pt x="816865" y="23841"/>
                </a:cubicBezTo>
                <a:cubicBezTo>
                  <a:pt x="816865" y="25483"/>
                  <a:pt x="816651" y="27053"/>
                  <a:pt x="816366" y="28623"/>
                </a:cubicBezTo>
                <a:cubicBezTo>
                  <a:pt x="815081" y="34833"/>
                  <a:pt x="811369" y="40187"/>
                  <a:pt x="806373" y="43613"/>
                </a:cubicBezTo>
                <a:cubicBezTo>
                  <a:pt x="802518" y="46183"/>
                  <a:pt x="797950" y="47682"/>
                  <a:pt x="793025" y="47682"/>
                </a:cubicBezTo>
                <a:cubicBezTo>
                  <a:pt x="791383" y="47682"/>
                  <a:pt x="789813" y="47467"/>
                  <a:pt x="788242" y="47182"/>
                </a:cubicBezTo>
                <a:cubicBezTo>
                  <a:pt x="778892" y="45255"/>
                  <a:pt x="771611" y="37903"/>
                  <a:pt x="769684" y="28623"/>
                </a:cubicBezTo>
                <a:cubicBezTo>
                  <a:pt x="769327" y="27124"/>
                  <a:pt x="769184" y="25483"/>
                  <a:pt x="769184" y="23841"/>
                </a:cubicBezTo>
                <a:cubicBezTo>
                  <a:pt x="769184" y="12349"/>
                  <a:pt x="777393" y="2712"/>
                  <a:pt x="788242" y="500"/>
                </a:cubicBezTo>
                <a:cubicBezTo>
                  <a:pt x="789741" y="143"/>
                  <a:pt x="791383" y="0"/>
                  <a:pt x="793025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34000">
                <a:schemeClr val="accent1"/>
              </a:gs>
            </a:gsLst>
            <a:lin ang="10800000" scaled="0"/>
          </a:gradFill>
          <a:ln w="7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任意多边形: 形状 70"/>
          <p:cNvSpPr/>
          <p:nvPr/>
        </p:nvSpPr>
        <p:spPr>
          <a:xfrm>
            <a:off x="1062809" y="3285333"/>
            <a:ext cx="266480" cy="116052"/>
          </a:xfrm>
          <a:custGeom>
            <a:avLst/>
            <a:gdLst>
              <a:gd name="connsiteX0" fmla="*/ 8566 w 977755"/>
              <a:gd name="connsiteY0" fmla="*/ 329059 h 361466"/>
              <a:gd name="connsiteX1" fmla="*/ 15632 w 977755"/>
              <a:gd name="connsiteY1" fmla="*/ 332842 h 361466"/>
              <a:gd name="connsiteX2" fmla="*/ 17060 w 977755"/>
              <a:gd name="connsiteY2" fmla="*/ 337625 h 361466"/>
              <a:gd name="connsiteX3" fmla="*/ 16417 w 977755"/>
              <a:gd name="connsiteY3" fmla="*/ 340979 h 361466"/>
              <a:gd name="connsiteX4" fmla="*/ 15632 w 977755"/>
              <a:gd name="connsiteY4" fmla="*/ 342407 h 361466"/>
              <a:gd name="connsiteX5" fmla="*/ 14633 w 977755"/>
              <a:gd name="connsiteY5" fmla="*/ 343620 h 361466"/>
              <a:gd name="connsiteX6" fmla="*/ 8566 w 977755"/>
              <a:gd name="connsiteY6" fmla="*/ 346119 h 361466"/>
              <a:gd name="connsiteX7" fmla="*/ 6852 w 977755"/>
              <a:gd name="connsiteY7" fmla="*/ 345976 h 361466"/>
              <a:gd name="connsiteX8" fmla="*/ 2498 w 977755"/>
              <a:gd name="connsiteY8" fmla="*/ 343620 h 361466"/>
              <a:gd name="connsiteX9" fmla="*/ 1428 w 977755"/>
              <a:gd name="connsiteY9" fmla="*/ 342336 h 361466"/>
              <a:gd name="connsiteX10" fmla="*/ 642 w 977755"/>
              <a:gd name="connsiteY10" fmla="*/ 340908 h 361466"/>
              <a:gd name="connsiteX11" fmla="*/ 143 w 977755"/>
              <a:gd name="connsiteY11" fmla="*/ 339338 h 361466"/>
              <a:gd name="connsiteX12" fmla="*/ 0 w 977755"/>
              <a:gd name="connsiteY12" fmla="*/ 337625 h 361466"/>
              <a:gd name="connsiteX13" fmla="*/ 143 w 977755"/>
              <a:gd name="connsiteY13" fmla="*/ 335911 h 361466"/>
              <a:gd name="connsiteX14" fmla="*/ 1428 w 977755"/>
              <a:gd name="connsiteY14" fmla="*/ 332842 h 361466"/>
              <a:gd name="connsiteX15" fmla="*/ 2498 w 977755"/>
              <a:gd name="connsiteY15" fmla="*/ 331557 h 361466"/>
              <a:gd name="connsiteX16" fmla="*/ 6852 w 977755"/>
              <a:gd name="connsiteY16" fmla="*/ 329202 h 361466"/>
              <a:gd name="connsiteX17" fmla="*/ 8566 w 977755"/>
              <a:gd name="connsiteY17" fmla="*/ 329059 h 361466"/>
              <a:gd name="connsiteX18" fmla="*/ 86939 w 977755"/>
              <a:gd name="connsiteY18" fmla="*/ 328060 h 361466"/>
              <a:gd name="connsiteX19" fmla="*/ 96433 w 977755"/>
              <a:gd name="connsiteY19" fmla="*/ 337554 h 361466"/>
              <a:gd name="connsiteX20" fmla="*/ 95719 w 977755"/>
              <a:gd name="connsiteY20" fmla="*/ 341265 h 361466"/>
              <a:gd name="connsiteX21" fmla="*/ 93578 w 977755"/>
              <a:gd name="connsiteY21" fmla="*/ 344263 h 361466"/>
              <a:gd name="connsiteX22" fmla="*/ 86868 w 977755"/>
              <a:gd name="connsiteY22" fmla="*/ 347047 h 361466"/>
              <a:gd name="connsiteX23" fmla="*/ 80158 w 977755"/>
              <a:gd name="connsiteY23" fmla="*/ 344263 h 361466"/>
              <a:gd name="connsiteX24" fmla="*/ 78160 w 977755"/>
              <a:gd name="connsiteY24" fmla="*/ 341265 h 361466"/>
              <a:gd name="connsiteX25" fmla="*/ 77446 w 977755"/>
              <a:gd name="connsiteY25" fmla="*/ 337554 h 361466"/>
              <a:gd name="connsiteX26" fmla="*/ 86939 w 977755"/>
              <a:gd name="connsiteY26" fmla="*/ 328060 h 361466"/>
              <a:gd name="connsiteX27" fmla="*/ 243903 w 977755"/>
              <a:gd name="connsiteY27" fmla="*/ 325990 h 361466"/>
              <a:gd name="connsiteX28" fmla="*/ 255538 w 977755"/>
              <a:gd name="connsiteY28" fmla="*/ 337625 h 361466"/>
              <a:gd name="connsiteX29" fmla="*/ 254610 w 977755"/>
              <a:gd name="connsiteY29" fmla="*/ 342122 h 361466"/>
              <a:gd name="connsiteX30" fmla="*/ 252111 w 977755"/>
              <a:gd name="connsiteY30" fmla="*/ 345834 h 361466"/>
              <a:gd name="connsiteX31" fmla="*/ 243903 w 977755"/>
              <a:gd name="connsiteY31" fmla="*/ 349260 h 361466"/>
              <a:gd name="connsiteX32" fmla="*/ 235694 w 977755"/>
              <a:gd name="connsiteY32" fmla="*/ 345834 h 361466"/>
              <a:gd name="connsiteX33" fmla="*/ 233196 w 977755"/>
              <a:gd name="connsiteY33" fmla="*/ 342122 h 361466"/>
              <a:gd name="connsiteX34" fmla="*/ 232268 w 977755"/>
              <a:gd name="connsiteY34" fmla="*/ 337625 h 361466"/>
              <a:gd name="connsiteX35" fmla="*/ 243903 w 977755"/>
              <a:gd name="connsiteY35" fmla="*/ 325990 h 361466"/>
              <a:gd name="connsiteX36" fmla="*/ 322349 w 977755"/>
              <a:gd name="connsiteY36" fmla="*/ 324705 h 361466"/>
              <a:gd name="connsiteX37" fmla="*/ 329559 w 977755"/>
              <a:gd name="connsiteY37" fmla="*/ 326918 h 361466"/>
              <a:gd name="connsiteX38" fmla="*/ 335198 w 977755"/>
              <a:gd name="connsiteY38" fmla="*/ 337625 h 361466"/>
              <a:gd name="connsiteX39" fmla="*/ 334198 w 977755"/>
              <a:gd name="connsiteY39" fmla="*/ 342621 h 361466"/>
              <a:gd name="connsiteX40" fmla="*/ 331414 w 977755"/>
              <a:gd name="connsiteY40" fmla="*/ 346690 h 361466"/>
              <a:gd name="connsiteX41" fmla="*/ 329559 w 977755"/>
              <a:gd name="connsiteY41" fmla="*/ 348260 h 361466"/>
              <a:gd name="connsiteX42" fmla="*/ 322349 w 977755"/>
              <a:gd name="connsiteY42" fmla="*/ 350473 h 361466"/>
              <a:gd name="connsiteX43" fmla="*/ 319780 w 977755"/>
              <a:gd name="connsiteY43" fmla="*/ 350188 h 361466"/>
              <a:gd name="connsiteX44" fmla="*/ 313284 w 977755"/>
              <a:gd name="connsiteY44" fmla="*/ 346690 h 361466"/>
              <a:gd name="connsiteX45" fmla="*/ 310500 w 977755"/>
              <a:gd name="connsiteY45" fmla="*/ 342621 h 361466"/>
              <a:gd name="connsiteX46" fmla="*/ 309501 w 977755"/>
              <a:gd name="connsiteY46" fmla="*/ 337625 h 361466"/>
              <a:gd name="connsiteX47" fmla="*/ 319780 w 977755"/>
              <a:gd name="connsiteY47" fmla="*/ 324990 h 361466"/>
              <a:gd name="connsiteX48" fmla="*/ 322349 w 977755"/>
              <a:gd name="connsiteY48" fmla="*/ 324705 h 361466"/>
              <a:gd name="connsiteX49" fmla="*/ 479098 w 977755"/>
              <a:gd name="connsiteY49" fmla="*/ 321707 h 361466"/>
              <a:gd name="connsiteX50" fmla="*/ 492232 w 977755"/>
              <a:gd name="connsiteY50" fmla="*/ 328702 h 361466"/>
              <a:gd name="connsiteX51" fmla="*/ 494944 w 977755"/>
              <a:gd name="connsiteY51" fmla="*/ 337553 h 361466"/>
              <a:gd name="connsiteX52" fmla="*/ 493731 w 977755"/>
              <a:gd name="connsiteY52" fmla="*/ 343692 h 361466"/>
              <a:gd name="connsiteX53" fmla="*/ 492303 w 977755"/>
              <a:gd name="connsiteY53" fmla="*/ 346404 h 361466"/>
              <a:gd name="connsiteX54" fmla="*/ 490304 w 977755"/>
              <a:gd name="connsiteY54" fmla="*/ 348760 h 361466"/>
              <a:gd name="connsiteX55" fmla="*/ 479098 w 977755"/>
              <a:gd name="connsiteY55" fmla="*/ 353400 h 361466"/>
              <a:gd name="connsiteX56" fmla="*/ 475886 w 977755"/>
              <a:gd name="connsiteY56" fmla="*/ 353043 h 361466"/>
              <a:gd name="connsiteX57" fmla="*/ 467891 w 977755"/>
              <a:gd name="connsiteY57" fmla="*/ 348760 h 361466"/>
              <a:gd name="connsiteX58" fmla="*/ 465964 w 977755"/>
              <a:gd name="connsiteY58" fmla="*/ 346404 h 361466"/>
              <a:gd name="connsiteX59" fmla="*/ 464536 w 977755"/>
              <a:gd name="connsiteY59" fmla="*/ 343692 h 361466"/>
              <a:gd name="connsiteX60" fmla="*/ 463608 w 977755"/>
              <a:gd name="connsiteY60" fmla="*/ 340694 h 361466"/>
              <a:gd name="connsiteX61" fmla="*/ 463323 w 977755"/>
              <a:gd name="connsiteY61" fmla="*/ 337482 h 361466"/>
              <a:gd name="connsiteX62" fmla="*/ 463608 w 977755"/>
              <a:gd name="connsiteY62" fmla="*/ 334270 h 361466"/>
              <a:gd name="connsiteX63" fmla="*/ 465964 w 977755"/>
              <a:gd name="connsiteY63" fmla="*/ 328631 h 361466"/>
              <a:gd name="connsiteX64" fmla="*/ 467891 w 977755"/>
              <a:gd name="connsiteY64" fmla="*/ 326275 h 361466"/>
              <a:gd name="connsiteX65" fmla="*/ 475886 w 977755"/>
              <a:gd name="connsiteY65" fmla="*/ 321993 h 361466"/>
              <a:gd name="connsiteX66" fmla="*/ 479098 w 977755"/>
              <a:gd name="connsiteY66" fmla="*/ 321707 h 361466"/>
              <a:gd name="connsiteX67" fmla="*/ 557687 w 977755"/>
              <a:gd name="connsiteY67" fmla="*/ 320066 h 361466"/>
              <a:gd name="connsiteX68" fmla="*/ 575175 w 977755"/>
              <a:gd name="connsiteY68" fmla="*/ 337554 h 361466"/>
              <a:gd name="connsiteX69" fmla="*/ 573819 w 977755"/>
              <a:gd name="connsiteY69" fmla="*/ 344406 h 361466"/>
              <a:gd name="connsiteX70" fmla="*/ 570178 w 977755"/>
              <a:gd name="connsiteY70" fmla="*/ 349974 h 361466"/>
              <a:gd name="connsiteX71" fmla="*/ 557758 w 977755"/>
              <a:gd name="connsiteY71" fmla="*/ 355113 h 361466"/>
              <a:gd name="connsiteX72" fmla="*/ 545338 w 977755"/>
              <a:gd name="connsiteY72" fmla="*/ 349974 h 361466"/>
              <a:gd name="connsiteX73" fmla="*/ 541555 w 977755"/>
              <a:gd name="connsiteY73" fmla="*/ 344406 h 361466"/>
              <a:gd name="connsiteX74" fmla="*/ 540199 w 977755"/>
              <a:gd name="connsiteY74" fmla="*/ 337554 h 361466"/>
              <a:gd name="connsiteX75" fmla="*/ 557687 w 977755"/>
              <a:gd name="connsiteY75" fmla="*/ 320066 h 361466"/>
              <a:gd name="connsiteX76" fmla="*/ 714579 w 977755"/>
              <a:gd name="connsiteY76" fmla="*/ 316140 h 361466"/>
              <a:gd name="connsiteX77" fmla="*/ 736064 w 977755"/>
              <a:gd name="connsiteY77" fmla="*/ 337625 h 361466"/>
              <a:gd name="connsiteX78" fmla="*/ 734351 w 977755"/>
              <a:gd name="connsiteY78" fmla="*/ 345977 h 361466"/>
              <a:gd name="connsiteX79" fmla="*/ 729854 w 977755"/>
              <a:gd name="connsiteY79" fmla="*/ 352829 h 361466"/>
              <a:gd name="connsiteX80" fmla="*/ 714651 w 977755"/>
              <a:gd name="connsiteY80" fmla="*/ 359111 h 361466"/>
              <a:gd name="connsiteX81" fmla="*/ 699447 w 977755"/>
              <a:gd name="connsiteY81" fmla="*/ 352829 h 361466"/>
              <a:gd name="connsiteX82" fmla="*/ 694807 w 977755"/>
              <a:gd name="connsiteY82" fmla="*/ 345977 h 361466"/>
              <a:gd name="connsiteX83" fmla="*/ 693094 w 977755"/>
              <a:gd name="connsiteY83" fmla="*/ 337625 h 361466"/>
              <a:gd name="connsiteX84" fmla="*/ 714579 w 977755"/>
              <a:gd name="connsiteY84" fmla="*/ 316140 h 361466"/>
              <a:gd name="connsiteX85" fmla="*/ 793025 w 977755"/>
              <a:gd name="connsiteY85" fmla="*/ 313784 h 361466"/>
              <a:gd name="connsiteX86" fmla="*/ 806373 w 977755"/>
              <a:gd name="connsiteY86" fmla="*/ 317853 h 361466"/>
              <a:gd name="connsiteX87" fmla="*/ 816865 w 977755"/>
              <a:gd name="connsiteY87" fmla="*/ 337625 h 361466"/>
              <a:gd name="connsiteX88" fmla="*/ 815010 w 977755"/>
              <a:gd name="connsiteY88" fmla="*/ 346904 h 361466"/>
              <a:gd name="connsiteX89" fmla="*/ 809870 w 977755"/>
              <a:gd name="connsiteY89" fmla="*/ 354470 h 361466"/>
              <a:gd name="connsiteX90" fmla="*/ 806373 w 977755"/>
              <a:gd name="connsiteY90" fmla="*/ 357397 h 361466"/>
              <a:gd name="connsiteX91" fmla="*/ 793025 w 977755"/>
              <a:gd name="connsiteY91" fmla="*/ 361466 h 361466"/>
              <a:gd name="connsiteX92" fmla="*/ 788242 w 977755"/>
              <a:gd name="connsiteY92" fmla="*/ 360966 h 361466"/>
              <a:gd name="connsiteX93" fmla="*/ 776179 w 977755"/>
              <a:gd name="connsiteY93" fmla="*/ 354470 h 361466"/>
              <a:gd name="connsiteX94" fmla="*/ 771040 w 977755"/>
              <a:gd name="connsiteY94" fmla="*/ 346904 h 361466"/>
              <a:gd name="connsiteX95" fmla="*/ 769184 w 977755"/>
              <a:gd name="connsiteY95" fmla="*/ 337625 h 361466"/>
              <a:gd name="connsiteX96" fmla="*/ 788242 w 977755"/>
              <a:gd name="connsiteY96" fmla="*/ 314284 h 361466"/>
              <a:gd name="connsiteX97" fmla="*/ 793025 w 977755"/>
              <a:gd name="connsiteY97" fmla="*/ 313784 h 361466"/>
              <a:gd name="connsiteX98" fmla="*/ 47753 w 977755"/>
              <a:gd name="connsiteY98" fmla="*/ 289372 h 361466"/>
              <a:gd name="connsiteX99" fmla="*/ 56747 w 977755"/>
              <a:gd name="connsiteY99" fmla="*/ 298366 h 361466"/>
              <a:gd name="connsiteX100" fmla="*/ 47753 w 977755"/>
              <a:gd name="connsiteY100" fmla="*/ 307360 h 361466"/>
              <a:gd name="connsiteX101" fmla="*/ 38759 w 977755"/>
              <a:gd name="connsiteY101" fmla="*/ 298366 h 361466"/>
              <a:gd name="connsiteX102" fmla="*/ 47753 w 977755"/>
              <a:gd name="connsiteY102" fmla="*/ 289372 h 361466"/>
              <a:gd name="connsiteX103" fmla="*/ 126198 w 977755"/>
              <a:gd name="connsiteY103" fmla="*/ 288373 h 361466"/>
              <a:gd name="connsiteX104" fmla="*/ 136191 w 977755"/>
              <a:gd name="connsiteY104" fmla="*/ 298366 h 361466"/>
              <a:gd name="connsiteX105" fmla="*/ 126198 w 977755"/>
              <a:gd name="connsiteY105" fmla="*/ 308359 h 361466"/>
              <a:gd name="connsiteX106" fmla="*/ 116205 w 977755"/>
              <a:gd name="connsiteY106" fmla="*/ 298366 h 361466"/>
              <a:gd name="connsiteX107" fmla="*/ 126198 w 977755"/>
              <a:gd name="connsiteY107" fmla="*/ 288373 h 361466"/>
              <a:gd name="connsiteX108" fmla="*/ 283162 w 977755"/>
              <a:gd name="connsiteY108" fmla="*/ 286160 h 361466"/>
              <a:gd name="connsiteX109" fmla="*/ 295368 w 977755"/>
              <a:gd name="connsiteY109" fmla="*/ 298366 h 361466"/>
              <a:gd name="connsiteX110" fmla="*/ 283162 w 977755"/>
              <a:gd name="connsiteY110" fmla="*/ 310572 h 361466"/>
              <a:gd name="connsiteX111" fmla="*/ 270956 w 977755"/>
              <a:gd name="connsiteY111" fmla="*/ 298366 h 361466"/>
              <a:gd name="connsiteX112" fmla="*/ 283162 w 977755"/>
              <a:gd name="connsiteY112" fmla="*/ 286160 h 361466"/>
              <a:gd name="connsiteX113" fmla="*/ 361536 w 977755"/>
              <a:gd name="connsiteY113" fmla="*/ 284804 h 361466"/>
              <a:gd name="connsiteX114" fmla="*/ 375098 w 977755"/>
              <a:gd name="connsiteY114" fmla="*/ 298366 h 361466"/>
              <a:gd name="connsiteX115" fmla="*/ 361536 w 977755"/>
              <a:gd name="connsiteY115" fmla="*/ 311928 h 361466"/>
              <a:gd name="connsiteX116" fmla="*/ 347974 w 977755"/>
              <a:gd name="connsiteY116" fmla="*/ 298366 h 361466"/>
              <a:gd name="connsiteX117" fmla="*/ 361536 w 977755"/>
              <a:gd name="connsiteY117" fmla="*/ 284804 h 361466"/>
              <a:gd name="connsiteX118" fmla="*/ 518428 w 977755"/>
              <a:gd name="connsiteY118" fmla="*/ 281735 h 361466"/>
              <a:gd name="connsiteX119" fmla="*/ 535060 w 977755"/>
              <a:gd name="connsiteY119" fmla="*/ 298366 h 361466"/>
              <a:gd name="connsiteX120" fmla="*/ 518428 w 977755"/>
              <a:gd name="connsiteY120" fmla="*/ 314998 h 361466"/>
              <a:gd name="connsiteX121" fmla="*/ 501797 w 977755"/>
              <a:gd name="connsiteY121" fmla="*/ 298366 h 361466"/>
              <a:gd name="connsiteX122" fmla="*/ 518428 w 977755"/>
              <a:gd name="connsiteY122" fmla="*/ 281735 h 361466"/>
              <a:gd name="connsiteX123" fmla="*/ 596946 w 977755"/>
              <a:gd name="connsiteY123" fmla="*/ 279950 h 361466"/>
              <a:gd name="connsiteX124" fmla="*/ 615362 w 977755"/>
              <a:gd name="connsiteY124" fmla="*/ 298366 h 361466"/>
              <a:gd name="connsiteX125" fmla="*/ 596946 w 977755"/>
              <a:gd name="connsiteY125" fmla="*/ 316782 h 361466"/>
              <a:gd name="connsiteX126" fmla="*/ 578530 w 977755"/>
              <a:gd name="connsiteY126" fmla="*/ 298366 h 361466"/>
              <a:gd name="connsiteX127" fmla="*/ 596946 w 977755"/>
              <a:gd name="connsiteY127" fmla="*/ 279950 h 361466"/>
              <a:gd name="connsiteX128" fmla="*/ 753766 w 977755"/>
              <a:gd name="connsiteY128" fmla="*/ 275739 h 361466"/>
              <a:gd name="connsiteX129" fmla="*/ 776394 w 977755"/>
              <a:gd name="connsiteY129" fmla="*/ 298366 h 361466"/>
              <a:gd name="connsiteX130" fmla="*/ 753766 w 977755"/>
              <a:gd name="connsiteY130" fmla="*/ 320994 h 361466"/>
              <a:gd name="connsiteX131" fmla="*/ 731139 w 977755"/>
              <a:gd name="connsiteY131" fmla="*/ 298366 h 361466"/>
              <a:gd name="connsiteX132" fmla="*/ 753766 w 977755"/>
              <a:gd name="connsiteY132" fmla="*/ 275739 h 361466"/>
              <a:gd name="connsiteX133" fmla="*/ 832283 w 977755"/>
              <a:gd name="connsiteY133" fmla="*/ 273241 h 361466"/>
              <a:gd name="connsiteX134" fmla="*/ 857337 w 977755"/>
              <a:gd name="connsiteY134" fmla="*/ 298367 h 361466"/>
              <a:gd name="connsiteX135" fmla="*/ 832283 w 977755"/>
              <a:gd name="connsiteY135" fmla="*/ 323421 h 361466"/>
              <a:gd name="connsiteX136" fmla="*/ 807229 w 977755"/>
              <a:gd name="connsiteY136" fmla="*/ 298367 h 361466"/>
              <a:gd name="connsiteX137" fmla="*/ 832283 w 977755"/>
              <a:gd name="connsiteY137" fmla="*/ 273241 h 361466"/>
              <a:gd name="connsiteX138" fmla="*/ 86939 w 977755"/>
              <a:gd name="connsiteY138" fmla="*/ 249685 h 361466"/>
              <a:gd name="connsiteX139" fmla="*/ 96433 w 977755"/>
              <a:gd name="connsiteY139" fmla="*/ 259179 h 361466"/>
              <a:gd name="connsiteX140" fmla="*/ 86939 w 977755"/>
              <a:gd name="connsiteY140" fmla="*/ 268672 h 361466"/>
              <a:gd name="connsiteX141" fmla="*/ 77446 w 977755"/>
              <a:gd name="connsiteY141" fmla="*/ 259179 h 361466"/>
              <a:gd name="connsiteX142" fmla="*/ 86939 w 977755"/>
              <a:gd name="connsiteY142" fmla="*/ 249685 h 361466"/>
              <a:gd name="connsiteX143" fmla="*/ 165457 w 977755"/>
              <a:gd name="connsiteY143" fmla="*/ 248686 h 361466"/>
              <a:gd name="connsiteX144" fmla="*/ 174165 w 977755"/>
              <a:gd name="connsiteY144" fmla="*/ 253326 h 361466"/>
              <a:gd name="connsiteX145" fmla="*/ 175950 w 977755"/>
              <a:gd name="connsiteY145" fmla="*/ 259179 h 361466"/>
              <a:gd name="connsiteX146" fmla="*/ 174165 w 977755"/>
              <a:gd name="connsiteY146" fmla="*/ 265032 h 361466"/>
              <a:gd name="connsiteX147" fmla="*/ 165457 w 977755"/>
              <a:gd name="connsiteY147" fmla="*/ 269814 h 361466"/>
              <a:gd name="connsiteX148" fmla="*/ 163315 w 977755"/>
              <a:gd name="connsiteY148" fmla="*/ 269600 h 361466"/>
              <a:gd name="connsiteX149" fmla="*/ 158033 w 977755"/>
              <a:gd name="connsiteY149" fmla="*/ 266745 h 361466"/>
              <a:gd name="connsiteX150" fmla="*/ 156748 w 977755"/>
              <a:gd name="connsiteY150" fmla="*/ 265175 h 361466"/>
              <a:gd name="connsiteX151" fmla="*/ 155178 w 977755"/>
              <a:gd name="connsiteY151" fmla="*/ 261392 h 361466"/>
              <a:gd name="connsiteX152" fmla="*/ 154964 w 977755"/>
              <a:gd name="connsiteY152" fmla="*/ 259250 h 361466"/>
              <a:gd name="connsiteX153" fmla="*/ 155178 w 977755"/>
              <a:gd name="connsiteY153" fmla="*/ 257109 h 361466"/>
              <a:gd name="connsiteX154" fmla="*/ 156748 w 977755"/>
              <a:gd name="connsiteY154" fmla="*/ 253326 h 361466"/>
              <a:gd name="connsiteX155" fmla="*/ 158033 w 977755"/>
              <a:gd name="connsiteY155" fmla="*/ 251755 h 361466"/>
              <a:gd name="connsiteX156" fmla="*/ 163315 w 977755"/>
              <a:gd name="connsiteY156" fmla="*/ 248900 h 361466"/>
              <a:gd name="connsiteX157" fmla="*/ 165457 w 977755"/>
              <a:gd name="connsiteY157" fmla="*/ 248686 h 361466"/>
              <a:gd name="connsiteX158" fmla="*/ 322349 w 977755"/>
              <a:gd name="connsiteY158" fmla="*/ 246259 h 361466"/>
              <a:gd name="connsiteX159" fmla="*/ 329559 w 977755"/>
              <a:gd name="connsiteY159" fmla="*/ 248472 h 361466"/>
              <a:gd name="connsiteX160" fmla="*/ 335198 w 977755"/>
              <a:gd name="connsiteY160" fmla="*/ 259179 h 361466"/>
              <a:gd name="connsiteX161" fmla="*/ 329559 w 977755"/>
              <a:gd name="connsiteY161" fmla="*/ 269886 h 361466"/>
              <a:gd name="connsiteX162" fmla="*/ 322349 w 977755"/>
              <a:gd name="connsiteY162" fmla="*/ 272098 h 361466"/>
              <a:gd name="connsiteX163" fmla="*/ 319780 w 977755"/>
              <a:gd name="connsiteY163" fmla="*/ 271813 h 361466"/>
              <a:gd name="connsiteX164" fmla="*/ 309501 w 977755"/>
              <a:gd name="connsiteY164" fmla="*/ 259179 h 361466"/>
              <a:gd name="connsiteX165" fmla="*/ 319780 w 977755"/>
              <a:gd name="connsiteY165" fmla="*/ 246545 h 361466"/>
              <a:gd name="connsiteX166" fmla="*/ 322349 w 977755"/>
              <a:gd name="connsiteY166" fmla="*/ 246259 h 361466"/>
              <a:gd name="connsiteX167" fmla="*/ 400795 w 977755"/>
              <a:gd name="connsiteY167" fmla="*/ 244903 h 361466"/>
              <a:gd name="connsiteX168" fmla="*/ 415071 w 977755"/>
              <a:gd name="connsiteY168" fmla="*/ 259179 h 361466"/>
              <a:gd name="connsiteX169" fmla="*/ 400795 w 977755"/>
              <a:gd name="connsiteY169" fmla="*/ 273455 h 361466"/>
              <a:gd name="connsiteX170" fmla="*/ 386519 w 977755"/>
              <a:gd name="connsiteY170" fmla="*/ 259179 h 361466"/>
              <a:gd name="connsiteX171" fmla="*/ 400795 w 977755"/>
              <a:gd name="connsiteY171" fmla="*/ 244903 h 361466"/>
              <a:gd name="connsiteX172" fmla="*/ 557687 w 977755"/>
              <a:gd name="connsiteY172" fmla="*/ 241691 h 361466"/>
              <a:gd name="connsiteX173" fmla="*/ 575175 w 977755"/>
              <a:gd name="connsiteY173" fmla="*/ 259179 h 361466"/>
              <a:gd name="connsiteX174" fmla="*/ 557687 w 977755"/>
              <a:gd name="connsiteY174" fmla="*/ 276667 h 361466"/>
              <a:gd name="connsiteX175" fmla="*/ 540199 w 977755"/>
              <a:gd name="connsiteY175" fmla="*/ 259179 h 361466"/>
              <a:gd name="connsiteX176" fmla="*/ 557687 w 977755"/>
              <a:gd name="connsiteY176" fmla="*/ 241691 h 361466"/>
              <a:gd name="connsiteX177" fmla="*/ 636061 w 977755"/>
              <a:gd name="connsiteY177" fmla="*/ 239764 h 361466"/>
              <a:gd name="connsiteX178" fmla="*/ 652193 w 977755"/>
              <a:gd name="connsiteY178" fmla="*/ 248330 h 361466"/>
              <a:gd name="connsiteX179" fmla="*/ 655476 w 977755"/>
              <a:gd name="connsiteY179" fmla="*/ 259179 h 361466"/>
              <a:gd name="connsiteX180" fmla="*/ 652193 w 977755"/>
              <a:gd name="connsiteY180" fmla="*/ 270029 h 361466"/>
              <a:gd name="connsiteX181" fmla="*/ 636061 w 977755"/>
              <a:gd name="connsiteY181" fmla="*/ 278594 h 361466"/>
              <a:gd name="connsiteX182" fmla="*/ 632135 w 977755"/>
              <a:gd name="connsiteY182" fmla="*/ 278166 h 361466"/>
              <a:gd name="connsiteX183" fmla="*/ 622356 w 977755"/>
              <a:gd name="connsiteY183" fmla="*/ 272884 h 361466"/>
              <a:gd name="connsiteX184" fmla="*/ 620001 w 977755"/>
              <a:gd name="connsiteY184" fmla="*/ 270029 h 361466"/>
              <a:gd name="connsiteX185" fmla="*/ 617074 w 977755"/>
              <a:gd name="connsiteY185" fmla="*/ 263105 h 361466"/>
              <a:gd name="connsiteX186" fmla="*/ 616646 w 977755"/>
              <a:gd name="connsiteY186" fmla="*/ 259179 h 361466"/>
              <a:gd name="connsiteX187" fmla="*/ 617074 w 977755"/>
              <a:gd name="connsiteY187" fmla="*/ 255253 h 361466"/>
              <a:gd name="connsiteX188" fmla="*/ 620001 w 977755"/>
              <a:gd name="connsiteY188" fmla="*/ 248330 h 361466"/>
              <a:gd name="connsiteX189" fmla="*/ 622356 w 977755"/>
              <a:gd name="connsiteY189" fmla="*/ 245474 h 361466"/>
              <a:gd name="connsiteX190" fmla="*/ 632135 w 977755"/>
              <a:gd name="connsiteY190" fmla="*/ 240192 h 361466"/>
              <a:gd name="connsiteX191" fmla="*/ 636061 w 977755"/>
              <a:gd name="connsiteY191" fmla="*/ 239764 h 361466"/>
              <a:gd name="connsiteX192" fmla="*/ 793025 w 977755"/>
              <a:gd name="connsiteY192" fmla="*/ 235338 h 361466"/>
              <a:gd name="connsiteX193" fmla="*/ 806373 w 977755"/>
              <a:gd name="connsiteY193" fmla="*/ 239407 h 361466"/>
              <a:gd name="connsiteX194" fmla="*/ 816865 w 977755"/>
              <a:gd name="connsiteY194" fmla="*/ 259179 h 361466"/>
              <a:gd name="connsiteX195" fmla="*/ 806373 w 977755"/>
              <a:gd name="connsiteY195" fmla="*/ 278951 h 361466"/>
              <a:gd name="connsiteX196" fmla="*/ 793025 w 977755"/>
              <a:gd name="connsiteY196" fmla="*/ 283020 h 361466"/>
              <a:gd name="connsiteX197" fmla="*/ 788242 w 977755"/>
              <a:gd name="connsiteY197" fmla="*/ 282520 h 361466"/>
              <a:gd name="connsiteX198" fmla="*/ 769184 w 977755"/>
              <a:gd name="connsiteY198" fmla="*/ 259179 h 361466"/>
              <a:gd name="connsiteX199" fmla="*/ 788242 w 977755"/>
              <a:gd name="connsiteY199" fmla="*/ 235838 h 361466"/>
              <a:gd name="connsiteX200" fmla="*/ 793025 w 977755"/>
              <a:gd name="connsiteY200" fmla="*/ 235338 h 361466"/>
              <a:gd name="connsiteX201" fmla="*/ 871470 w 977755"/>
              <a:gd name="connsiteY201" fmla="*/ 232768 h 361466"/>
              <a:gd name="connsiteX202" fmla="*/ 897881 w 977755"/>
              <a:gd name="connsiteY202" fmla="*/ 259178 h 361466"/>
              <a:gd name="connsiteX203" fmla="*/ 871470 w 977755"/>
              <a:gd name="connsiteY203" fmla="*/ 285589 h 361466"/>
              <a:gd name="connsiteX204" fmla="*/ 845060 w 977755"/>
              <a:gd name="connsiteY204" fmla="*/ 259178 h 361466"/>
              <a:gd name="connsiteX205" fmla="*/ 871470 w 977755"/>
              <a:gd name="connsiteY205" fmla="*/ 232768 h 361466"/>
              <a:gd name="connsiteX206" fmla="*/ 126198 w 977755"/>
              <a:gd name="connsiteY206" fmla="*/ 209927 h 361466"/>
              <a:gd name="connsiteX207" fmla="*/ 136191 w 977755"/>
              <a:gd name="connsiteY207" fmla="*/ 219920 h 361466"/>
              <a:gd name="connsiteX208" fmla="*/ 126198 w 977755"/>
              <a:gd name="connsiteY208" fmla="*/ 229913 h 361466"/>
              <a:gd name="connsiteX209" fmla="*/ 116205 w 977755"/>
              <a:gd name="connsiteY209" fmla="*/ 219920 h 361466"/>
              <a:gd name="connsiteX210" fmla="*/ 126198 w 977755"/>
              <a:gd name="connsiteY210" fmla="*/ 209927 h 361466"/>
              <a:gd name="connsiteX211" fmla="*/ 204644 w 977755"/>
              <a:gd name="connsiteY211" fmla="*/ 208856 h 361466"/>
              <a:gd name="connsiteX212" fmla="*/ 215708 w 977755"/>
              <a:gd name="connsiteY212" fmla="*/ 219920 h 361466"/>
              <a:gd name="connsiteX213" fmla="*/ 204644 w 977755"/>
              <a:gd name="connsiteY213" fmla="*/ 230984 h 361466"/>
              <a:gd name="connsiteX214" fmla="*/ 193580 w 977755"/>
              <a:gd name="connsiteY214" fmla="*/ 219920 h 361466"/>
              <a:gd name="connsiteX215" fmla="*/ 204644 w 977755"/>
              <a:gd name="connsiteY215" fmla="*/ 208856 h 361466"/>
              <a:gd name="connsiteX216" fmla="*/ 361536 w 977755"/>
              <a:gd name="connsiteY216" fmla="*/ 206358 h 361466"/>
              <a:gd name="connsiteX217" fmla="*/ 375098 w 977755"/>
              <a:gd name="connsiteY217" fmla="*/ 219920 h 361466"/>
              <a:gd name="connsiteX218" fmla="*/ 361536 w 977755"/>
              <a:gd name="connsiteY218" fmla="*/ 233482 h 361466"/>
              <a:gd name="connsiteX219" fmla="*/ 347974 w 977755"/>
              <a:gd name="connsiteY219" fmla="*/ 219920 h 361466"/>
              <a:gd name="connsiteX220" fmla="*/ 361536 w 977755"/>
              <a:gd name="connsiteY220" fmla="*/ 206358 h 361466"/>
              <a:gd name="connsiteX221" fmla="*/ 440054 w 977755"/>
              <a:gd name="connsiteY221" fmla="*/ 204930 h 361466"/>
              <a:gd name="connsiteX222" fmla="*/ 455043 w 977755"/>
              <a:gd name="connsiteY222" fmla="*/ 219920 h 361466"/>
              <a:gd name="connsiteX223" fmla="*/ 440054 w 977755"/>
              <a:gd name="connsiteY223" fmla="*/ 234909 h 361466"/>
              <a:gd name="connsiteX224" fmla="*/ 425064 w 977755"/>
              <a:gd name="connsiteY224" fmla="*/ 219920 h 361466"/>
              <a:gd name="connsiteX225" fmla="*/ 440054 w 977755"/>
              <a:gd name="connsiteY225" fmla="*/ 204930 h 361466"/>
              <a:gd name="connsiteX226" fmla="*/ 596946 w 977755"/>
              <a:gd name="connsiteY226" fmla="*/ 201504 h 361466"/>
              <a:gd name="connsiteX227" fmla="*/ 615362 w 977755"/>
              <a:gd name="connsiteY227" fmla="*/ 219920 h 361466"/>
              <a:gd name="connsiteX228" fmla="*/ 596946 w 977755"/>
              <a:gd name="connsiteY228" fmla="*/ 238336 h 361466"/>
              <a:gd name="connsiteX229" fmla="*/ 578530 w 977755"/>
              <a:gd name="connsiteY229" fmla="*/ 219920 h 361466"/>
              <a:gd name="connsiteX230" fmla="*/ 596946 w 977755"/>
              <a:gd name="connsiteY230" fmla="*/ 201504 h 361466"/>
              <a:gd name="connsiteX231" fmla="*/ 675321 w 977755"/>
              <a:gd name="connsiteY231" fmla="*/ 199506 h 361466"/>
              <a:gd name="connsiteX232" fmla="*/ 695735 w 977755"/>
              <a:gd name="connsiteY232" fmla="*/ 219921 h 361466"/>
              <a:gd name="connsiteX233" fmla="*/ 675321 w 977755"/>
              <a:gd name="connsiteY233" fmla="*/ 240335 h 361466"/>
              <a:gd name="connsiteX234" fmla="*/ 654906 w 977755"/>
              <a:gd name="connsiteY234" fmla="*/ 219921 h 361466"/>
              <a:gd name="connsiteX235" fmla="*/ 675321 w 977755"/>
              <a:gd name="connsiteY235" fmla="*/ 199506 h 361466"/>
              <a:gd name="connsiteX236" fmla="*/ 832283 w 977755"/>
              <a:gd name="connsiteY236" fmla="*/ 194866 h 361466"/>
              <a:gd name="connsiteX237" fmla="*/ 857337 w 977755"/>
              <a:gd name="connsiteY237" fmla="*/ 219920 h 361466"/>
              <a:gd name="connsiteX238" fmla="*/ 832283 w 977755"/>
              <a:gd name="connsiteY238" fmla="*/ 245046 h 361466"/>
              <a:gd name="connsiteX239" fmla="*/ 807229 w 977755"/>
              <a:gd name="connsiteY239" fmla="*/ 219920 h 361466"/>
              <a:gd name="connsiteX240" fmla="*/ 832283 w 977755"/>
              <a:gd name="connsiteY240" fmla="*/ 194866 h 361466"/>
              <a:gd name="connsiteX241" fmla="*/ 165529 w 977755"/>
              <a:gd name="connsiteY241" fmla="*/ 170240 h 361466"/>
              <a:gd name="connsiteX242" fmla="*/ 174237 w 977755"/>
              <a:gd name="connsiteY242" fmla="*/ 174880 h 361466"/>
              <a:gd name="connsiteX243" fmla="*/ 176022 w 977755"/>
              <a:gd name="connsiteY243" fmla="*/ 180733 h 361466"/>
              <a:gd name="connsiteX244" fmla="*/ 175165 w 977755"/>
              <a:gd name="connsiteY244" fmla="*/ 184801 h 361466"/>
              <a:gd name="connsiteX245" fmla="*/ 174166 w 977755"/>
              <a:gd name="connsiteY245" fmla="*/ 186586 h 361466"/>
              <a:gd name="connsiteX246" fmla="*/ 173024 w 977755"/>
              <a:gd name="connsiteY246" fmla="*/ 188299 h 361466"/>
              <a:gd name="connsiteX247" fmla="*/ 165600 w 977755"/>
              <a:gd name="connsiteY247" fmla="*/ 191368 h 361466"/>
              <a:gd name="connsiteX248" fmla="*/ 163459 w 977755"/>
              <a:gd name="connsiteY248" fmla="*/ 191154 h 361466"/>
              <a:gd name="connsiteX249" fmla="*/ 158177 w 977755"/>
              <a:gd name="connsiteY249" fmla="*/ 188299 h 361466"/>
              <a:gd name="connsiteX250" fmla="*/ 156892 w 977755"/>
              <a:gd name="connsiteY250" fmla="*/ 186729 h 361466"/>
              <a:gd name="connsiteX251" fmla="*/ 155893 w 977755"/>
              <a:gd name="connsiteY251" fmla="*/ 184944 h 361466"/>
              <a:gd name="connsiteX252" fmla="*/ 155250 w 977755"/>
              <a:gd name="connsiteY252" fmla="*/ 182946 h 361466"/>
              <a:gd name="connsiteX253" fmla="*/ 155036 w 977755"/>
              <a:gd name="connsiteY253" fmla="*/ 180804 h 361466"/>
              <a:gd name="connsiteX254" fmla="*/ 155250 w 977755"/>
              <a:gd name="connsiteY254" fmla="*/ 178663 h 361466"/>
              <a:gd name="connsiteX255" fmla="*/ 156820 w 977755"/>
              <a:gd name="connsiteY255" fmla="*/ 174880 h 361466"/>
              <a:gd name="connsiteX256" fmla="*/ 158105 w 977755"/>
              <a:gd name="connsiteY256" fmla="*/ 173309 h 361466"/>
              <a:gd name="connsiteX257" fmla="*/ 163387 w 977755"/>
              <a:gd name="connsiteY257" fmla="*/ 170454 h 361466"/>
              <a:gd name="connsiteX258" fmla="*/ 165529 w 977755"/>
              <a:gd name="connsiteY258" fmla="*/ 170240 h 361466"/>
              <a:gd name="connsiteX259" fmla="*/ 243903 w 977755"/>
              <a:gd name="connsiteY259" fmla="*/ 169098 h 361466"/>
              <a:gd name="connsiteX260" fmla="*/ 255538 w 977755"/>
              <a:gd name="connsiteY260" fmla="*/ 180733 h 361466"/>
              <a:gd name="connsiteX261" fmla="*/ 254610 w 977755"/>
              <a:gd name="connsiteY261" fmla="*/ 185230 h 361466"/>
              <a:gd name="connsiteX262" fmla="*/ 252111 w 977755"/>
              <a:gd name="connsiteY262" fmla="*/ 188942 h 361466"/>
              <a:gd name="connsiteX263" fmla="*/ 243903 w 977755"/>
              <a:gd name="connsiteY263" fmla="*/ 192368 h 361466"/>
              <a:gd name="connsiteX264" fmla="*/ 235694 w 977755"/>
              <a:gd name="connsiteY264" fmla="*/ 188942 h 361466"/>
              <a:gd name="connsiteX265" fmla="*/ 233196 w 977755"/>
              <a:gd name="connsiteY265" fmla="*/ 185230 h 361466"/>
              <a:gd name="connsiteX266" fmla="*/ 232268 w 977755"/>
              <a:gd name="connsiteY266" fmla="*/ 180733 h 361466"/>
              <a:gd name="connsiteX267" fmla="*/ 243903 w 977755"/>
              <a:gd name="connsiteY267" fmla="*/ 169098 h 361466"/>
              <a:gd name="connsiteX268" fmla="*/ 400795 w 977755"/>
              <a:gd name="connsiteY268" fmla="*/ 166385 h 361466"/>
              <a:gd name="connsiteX269" fmla="*/ 415071 w 977755"/>
              <a:gd name="connsiteY269" fmla="*/ 180661 h 361466"/>
              <a:gd name="connsiteX270" fmla="*/ 413929 w 977755"/>
              <a:gd name="connsiteY270" fmla="*/ 186229 h 361466"/>
              <a:gd name="connsiteX271" fmla="*/ 410859 w 977755"/>
              <a:gd name="connsiteY271" fmla="*/ 190797 h 361466"/>
              <a:gd name="connsiteX272" fmla="*/ 400795 w 977755"/>
              <a:gd name="connsiteY272" fmla="*/ 195008 h 361466"/>
              <a:gd name="connsiteX273" fmla="*/ 390730 w 977755"/>
              <a:gd name="connsiteY273" fmla="*/ 190797 h 361466"/>
              <a:gd name="connsiteX274" fmla="*/ 387661 w 977755"/>
              <a:gd name="connsiteY274" fmla="*/ 186229 h 361466"/>
              <a:gd name="connsiteX275" fmla="*/ 386519 w 977755"/>
              <a:gd name="connsiteY275" fmla="*/ 180661 h 361466"/>
              <a:gd name="connsiteX276" fmla="*/ 400795 w 977755"/>
              <a:gd name="connsiteY276" fmla="*/ 166385 h 361466"/>
              <a:gd name="connsiteX277" fmla="*/ 479098 w 977755"/>
              <a:gd name="connsiteY277" fmla="*/ 164815 h 361466"/>
              <a:gd name="connsiteX278" fmla="*/ 492232 w 977755"/>
              <a:gd name="connsiteY278" fmla="*/ 171810 h 361466"/>
              <a:gd name="connsiteX279" fmla="*/ 494944 w 977755"/>
              <a:gd name="connsiteY279" fmla="*/ 180661 h 361466"/>
              <a:gd name="connsiteX280" fmla="*/ 493731 w 977755"/>
              <a:gd name="connsiteY280" fmla="*/ 186800 h 361466"/>
              <a:gd name="connsiteX281" fmla="*/ 492303 w 977755"/>
              <a:gd name="connsiteY281" fmla="*/ 189512 h 361466"/>
              <a:gd name="connsiteX282" fmla="*/ 490304 w 977755"/>
              <a:gd name="connsiteY282" fmla="*/ 191939 h 361466"/>
              <a:gd name="connsiteX283" fmla="*/ 479098 w 977755"/>
              <a:gd name="connsiteY283" fmla="*/ 196579 h 361466"/>
              <a:gd name="connsiteX284" fmla="*/ 475886 w 977755"/>
              <a:gd name="connsiteY284" fmla="*/ 196222 h 361466"/>
              <a:gd name="connsiteX285" fmla="*/ 467891 w 977755"/>
              <a:gd name="connsiteY285" fmla="*/ 191939 h 361466"/>
              <a:gd name="connsiteX286" fmla="*/ 465964 w 977755"/>
              <a:gd name="connsiteY286" fmla="*/ 189584 h 361466"/>
              <a:gd name="connsiteX287" fmla="*/ 464536 w 977755"/>
              <a:gd name="connsiteY287" fmla="*/ 186871 h 361466"/>
              <a:gd name="connsiteX288" fmla="*/ 463608 w 977755"/>
              <a:gd name="connsiteY288" fmla="*/ 183873 h 361466"/>
              <a:gd name="connsiteX289" fmla="*/ 463323 w 977755"/>
              <a:gd name="connsiteY289" fmla="*/ 180661 h 361466"/>
              <a:gd name="connsiteX290" fmla="*/ 463608 w 977755"/>
              <a:gd name="connsiteY290" fmla="*/ 177449 h 361466"/>
              <a:gd name="connsiteX291" fmla="*/ 465964 w 977755"/>
              <a:gd name="connsiteY291" fmla="*/ 171810 h 361466"/>
              <a:gd name="connsiteX292" fmla="*/ 467891 w 977755"/>
              <a:gd name="connsiteY292" fmla="*/ 169455 h 361466"/>
              <a:gd name="connsiteX293" fmla="*/ 475886 w 977755"/>
              <a:gd name="connsiteY293" fmla="*/ 165172 h 361466"/>
              <a:gd name="connsiteX294" fmla="*/ 479098 w 977755"/>
              <a:gd name="connsiteY294" fmla="*/ 164815 h 361466"/>
              <a:gd name="connsiteX295" fmla="*/ 636061 w 977755"/>
              <a:gd name="connsiteY295" fmla="*/ 161317 h 361466"/>
              <a:gd name="connsiteX296" fmla="*/ 652193 w 977755"/>
              <a:gd name="connsiteY296" fmla="*/ 169883 h 361466"/>
              <a:gd name="connsiteX297" fmla="*/ 655476 w 977755"/>
              <a:gd name="connsiteY297" fmla="*/ 180732 h 361466"/>
              <a:gd name="connsiteX298" fmla="*/ 653977 w 977755"/>
              <a:gd name="connsiteY298" fmla="*/ 188298 h 361466"/>
              <a:gd name="connsiteX299" fmla="*/ 652193 w 977755"/>
              <a:gd name="connsiteY299" fmla="*/ 191582 h 361466"/>
              <a:gd name="connsiteX300" fmla="*/ 649766 w 977755"/>
              <a:gd name="connsiteY300" fmla="*/ 194437 h 361466"/>
              <a:gd name="connsiteX301" fmla="*/ 636061 w 977755"/>
              <a:gd name="connsiteY301" fmla="*/ 200148 h 361466"/>
              <a:gd name="connsiteX302" fmla="*/ 632135 w 977755"/>
              <a:gd name="connsiteY302" fmla="*/ 199719 h 361466"/>
              <a:gd name="connsiteX303" fmla="*/ 622356 w 977755"/>
              <a:gd name="connsiteY303" fmla="*/ 194437 h 361466"/>
              <a:gd name="connsiteX304" fmla="*/ 620001 w 977755"/>
              <a:gd name="connsiteY304" fmla="*/ 191582 h 361466"/>
              <a:gd name="connsiteX305" fmla="*/ 618216 w 977755"/>
              <a:gd name="connsiteY305" fmla="*/ 188298 h 361466"/>
              <a:gd name="connsiteX306" fmla="*/ 617074 w 977755"/>
              <a:gd name="connsiteY306" fmla="*/ 184658 h 361466"/>
              <a:gd name="connsiteX307" fmla="*/ 616646 w 977755"/>
              <a:gd name="connsiteY307" fmla="*/ 180732 h 361466"/>
              <a:gd name="connsiteX308" fmla="*/ 617074 w 977755"/>
              <a:gd name="connsiteY308" fmla="*/ 176806 h 361466"/>
              <a:gd name="connsiteX309" fmla="*/ 620001 w 977755"/>
              <a:gd name="connsiteY309" fmla="*/ 169883 h 361466"/>
              <a:gd name="connsiteX310" fmla="*/ 622356 w 977755"/>
              <a:gd name="connsiteY310" fmla="*/ 167027 h 361466"/>
              <a:gd name="connsiteX311" fmla="*/ 632135 w 977755"/>
              <a:gd name="connsiteY311" fmla="*/ 161745 h 361466"/>
              <a:gd name="connsiteX312" fmla="*/ 636061 w 977755"/>
              <a:gd name="connsiteY312" fmla="*/ 161317 h 361466"/>
              <a:gd name="connsiteX313" fmla="*/ 714579 w 977755"/>
              <a:gd name="connsiteY313" fmla="*/ 159247 h 361466"/>
              <a:gd name="connsiteX314" fmla="*/ 736064 w 977755"/>
              <a:gd name="connsiteY314" fmla="*/ 180732 h 361466"/>
              <a:gd name="connsiteX315" fmla="*/ 734351 w 977755"/>
              <a:gd name="connsiteY315" fmla="*/ 189084 h 361466"/>
              <a:gd name="connsiteX316" fmla="*/ 729854 w 977755"/>
              <a:gd name="connsiteY316" fmla="*/ 195936 h 361466"/>
              <a:gd name="connsiteX317" fmla="*/ 714651 w 977755"/>
              <a:gd name="connsiteY317" fmla="*/ 202218 h 361466"/>
              <a:gd name="connsiteX318" fmla="*/ 699447 w 977755"/>
              <a:gd name="connsiteY318" fmla="*/ 195936 h 361466"/>
              <a:gd name="connsiteX319" fmla="*/ 694807 w 977755"/>
              <a:gd name="connsiteY319" fmla="*/ 189084 h 361466"/>
              <a:gd name="connsiteX320" fmla="*/ 693094 w 977755"/>
              <a:gd name="connsiteY320" fmla="*/ 180732 h 361466"/>
              <a:gd name="connsiteX321" fmla="*/ 714579 w 977755"/>
              <a:gd name="connsiteY321" fmla="*/ 159247 h 361466"/>
              <a:gd name="connsiteX322" fmla="*/ 871470 w 977755"/>
              <a:gd name="connsiteY322" fmla="*/ 154322 h 361466"/>
              <a:gd name="connsiteX323" fmla="*/ 897881 w 977755"/>
              <a:gd name="connsiteY323" fmla="*/ 180732 h 361466"/>
              <a:gd name="connsiteX324" fmla="*/ 895811 w 977755"/>
              <a:gd name="connsiteY324" fmla="*/ 191011 h 361466"/>
              <a:gd name="connsiteX325" fmla="*/ 890172 w 977755"/>
              <a:gd name="connsiteY325" fmla="*/ 199434 h 361466"/>
              <a:gd name="connsiteX326" fmla="*/ 871470 w 977755"/>
              <a:gd name="connsiteY326" fmla="*/ 207143 h 361466"/>
              <a:gd name="connsiteX327" fmla="*/ 852769 w 977755"/>
              <a:gd name="connsiteY327" fmla="*/ 199434 h 361466"/>
              <a:gd name="connsiteX328" fmla="*/ 847130 w 977755"/>
              <a:gd name="connsiteY328" fmla="*/ 191011 h 361466"/>
              <a:gd name="connsiteX329" fmla="*/ 845060 w 977755"/>
              <a:gd name="connsiteY329" fmla="*/ 180732 h 361466"/>
              <a:gd name="connsiteX330" fmla="*/ 871470 w 977755"/>
              <a:gd name="connsiteY330" fmla="*/ 154322 h 361466"/>
              <a:gd name="connsiteX331" fmla="*/ 126198 w 977755"/>
              <a:gd name="connsiteY331" fmla="*/ 131481 h 361466"/>
              <a:gd name="connsiteX332" fmla="*/ 136191 w 977755"/>
              <a:gd name="connsiteY332" fmla="*/ 141474 h 361466"/>
              <a:gd name="connsiteX333" fmla="*/ 126198 w 977755"/>
              <a:gd name="connsiteY333" fmla="*/ 151467 h 361466"/>
              <a:gd name="connsiteX334" fmla="*/ 116205 w 977755"/>
              <a:gd name="connsiteY334" fmla="*/ 141474 h 361466"/>
              <a:gd name="connsiteX335" fmla="*/ 126198 w 977755"/>
              <a:gd name="connsiteY335" fmla="*/ 131481 h 361466"/>
              <a:gd name="connsiteX336" fmla="*/ 204644 w 977755"/>
              <a:gd name="connsiteY336" fmla="*/ 130410 h 361466"/>
              <a:gd name="connsiteX337" fmla="*/ 215708 w 977755"/>
              <a:gd name="connsiteY337" fmla="*/ 141474 h 361466"/>
              <a:gd name="connsiteX338" fmla="*/ 204644 w 977755"/>
              <a:gd name="connsiteY338" fmla="*/ 152538 h 361466"/>
              <a:gd name="connsiteX339" fmla="*/ 193580 w 977755"/>
              <a:gd name="connsiteY339" fmla="*/ 141474 h 361466"/>
              <a:gd name="connsiteX340" fmla="*/ 204644 w 977755"/>
              <a:gd name="connsiteY340" fmla="*/ 130410 h 361466"/>
              <a:gd name="connsiteX341" fmla="*/ 361536 w 977755"/>
              <a:gd name="connsiteY341" fmla="*/ 127912 h 361466"/>
              <a:gd name="connsiteX342" fmla="*/ 375098 w 977755"/>
              <a:gd name="connsiteY342" fmla="*/ 141474 h 361466"/>
              <a:gd name="connsiteX343" fmla="*/ 361536 w 977755"/>
              <a:gd name="connsiteY343" fmla="*/ 155036 h 361466"/>
              <a:gd name="connsiteX344" fmla="*/ 347974 w 977755"/>
              <a:gd name="connsiteY344" fmla="*/ 141474 h 361466"/>
              <a:gd name="connsiteX345" fmla="*/ 361536 w 977755"/>
              <a:gd name="connsiteY345" fmla="*/ 127912 h 361466"/>
              <a:gd name="connsiteX346" fmla="*/ 440054 w 977755"/>
              <a:gd name="connsiteY346" fmla="*/ 126484 h 361466"/>
              <a:gd name="connsiteX347" fmla="*/ 455043 w 977755"/>
              <a:gd name="connsiteY347" fmla="*/ 141474 h 361466"/>
              <a:gd name="connsiteX348" fmla="*/ 440054 w 977755"/>
              <a:gd name="connsiteY348" fmla="*/ 156463 h 361466"/>
              <a:gd name="connsiteX349" fmla="*/ 425064 w 977755"/>
              <a:gd name="connsiteY349" fmla="*/ 141474 h 361466"/>
              <a:gd name="connsiteX350" fmla="*/ 440054 w 977755"/>
              <a:gd name="connsiteY350" fmla="*/ 126484 h 361466"/>
              <a:gd name="connsiteX351" fmla="*/ 596946 w 977755"/>
              <a:gd name="connsiteY351" fmla="*/ 123058 h 361466"/>
              <a:gd name="connsiteX352" fmla="*/ 615362 w 977755"/>
              <a:gd name="connsiteY352" fmla="*/ 141474 h 361466"/>
              <a:gd name="connsiteX353" fmla="*/ 596946 w 977755"/>
              <a:gd name="connsiteY353" fmla="*/ 159890 h 361466"/>
              <a:gd name="connsiteX354" fmla="*/ 578530 w 977755"/>
              <a:gd name="connsiteY354" fmla="*/ 141474 h 361466"/>
              <a:gd name="connsiteX355" fmla="*/ 596946 w 977755"/>
              <a:gd name="connsiteY355" fmla="*/ 123058 h 361466"/>
              <a:gd name="connsiteX356" fmla="*/ 675321 w 977755"/>
              <a:gd name="connsiteY356" fmla="*/ 121059 h 361466"/>
              <a:gd name="connsiteX357" fmla="*/ 695735 w 977755"/>
              <a:gd name="connsiteY357" fmla="*/ 141474 h 361466"/>
              <a:gd name="connsiteX358" fmla="*/ 675321 w 977755"/>
              <a:gd name="connsiteY358" fmla="*/ 161888 h 361466"/>
              <a:gd name="connsiteX359" fmla="*/ 654906 w 977755"/>
              <a:gd name="connsiteY359" fmla="*/ 141474 h 361466"/>
              <a:gd name="connsiteX360" fmla="*/ 675321 w 977755"/>
              <a:gd name="connsiteY360" fmla="*/ 121059 h 361466"/>
              <a:gd name="connsiteX361" fmla="*/ 832283 w 977755"/>
              <a:gd name="connsiteY361" fmla="*/ 116348 h 361466"/>
              <a:gd name="connsiteX362" fmla="*/ 857337 w 977755"/>
              <a:gd name="connsiteY362" fmla="*/ 141474 h 361466"/>
              <a:gd name="connsiteX363" fmla="*/ 832283 w 977755"/>
              <a:gd name="connsiteY363" fmla="*/ 166528 h 361466"/>
              <a:gd name="connsiteX364" fmla="*/ 807229 w 977755"/>
              <a:gd name="connsiteY364" fmla="*/ 141474 h 361466"/>
              <a:gd name="connsiteX365" fmla="*/ 832283 w 977755"/>
              <a:gd name="connsiteY365" fmla="*/ 116348 h 361466"/>
              <a:gd name="connsiteX366" fmla="*/ 910730 w 977755"/>
              <a:gd name="connsiteY366" fmla="*/ 113636 h 361466"/>
              <a:gd name="connsiteX367" fmla="*/ 938496 w 977755"/>
              <a:gd name="connsiteY367" fmla="*/ 141474 h 361466"/>
              <a:gd name="connsiteX368" fmla="*/ 930397 w 977755"/>
              <a:gd name="connsiteY368" fmla="*/ 161004 h 361466"/>
              <a:gd name="connsiteX369" fmla="*/ 949989 w 977755"/>
              <a:gd name="connsiteY369" fmla="*/ 152895 h 361466"/>
              <a:gd name="connsiteX370" fmla="*/ 977755 w 977755"/>
              <a:gd name="connsiteY370" fmla="*/ 180662 h 361466"/>
              <a:gd name="connsiteX371" fmla="*/ 975542 w 977755"/>
              <a:gd name="connsiteY371" fmla="*/ 191511 h 361466"/>
              <a:gd name="connsiteX372" fmla="*/ 969618 w 977755"/>
              <a:gd name="connsiteY372" fmla="*/ 200362 h 361466"/>
              <a:gd name="connsiteX373" fmla="*/ 949989 w 977755"/>
              <a:gd name="connsiteY373" fmla="*/ 208500 h 361466"/>
              <a:gd name="connsiteX374" fmla="*/ 930410 w 977755"/>
              <a:gd name="connsiteY374" fmla="*/ 200383 h 361466"/>
              <a:gd name="connsiteX375" fmla="*/ 938496 w 977755"/>
              <a:gd name="connsiteY375" fmla="*/ 219920 h 361466"/>
              <a:gd name="connsiteX376" fmla="*/ 910730 w 977755"/>
              <a:gd name="connsiteY376" fmla="*/ 247758 h 361466"/>
              <a:gd name="connsiteX377" fmla="*/ 882963 w 977755"/>
              <a:gd name="connsiteY377" fmla="*/ 219920 h 361466"/>
              <a:gd name="connsiteX378" fmla="*/ 910730 w 977755"/>
              <a:gd name="connsiteY378" fmla="*/ 192153 h 361466"/>
              <a:gd name="connsiteX379" fmla="*/ 930281 w 977755"/>
              <a:gd name="connsiteY379" fmla="*/ 200246 h 361466"/>
              <a:gd name="connsiteX380" fmla="*/ 924435 w 977755"/>
              <a:gd name="connsiteY380" fmla="*/ 191511 h 361466"/>
              <a:gd name="connsiteX381" fmla="*/ 922222 w 977755"/>
              <a:gd name="connsiteY381" fmla="*/ 180662 h 361466"/>
              <a:gd name="connsiteX382" fmla="*/ 930295 w 977755"/>
              <a:gd name="connsiteY382" fmla="*/ 161159 h 361466"/>
              <a:gd name="connsiteX383" fmla="*/ 910730 w 977755"/>
              <a:gd name="connsiteY383" fmla="*/ 169241 h 361466"/>
              <a:gd name="connsiteX384" fmla="*/ 882963 w 977755"/>
              <a:gd name="connsiteY384" fmla="*/ 141474 h 361466"/>
              <a:gd name="connsiteX385" fmla="*/ 910730 w 977755"/>
              <a:gd name="connsiteY385" fmla="*/ 113636 h 361466"/>
              <a:gd name="connsiteX386" fmla="*/ 86939 w 977755"/>
              <a:gd name="connsiteY386" fmla="*/ 92793 h 361466"/>
              <a:gd name="connsiteX387" fmla="*/ 96433 w 977755"/>
              <a:gd name="connsiteY387" fmla="*/ 102286 h 361466"/>
              <a:gd name="connsiteX388" fmla="*/ 86939 w 977755"/>
              <a:gd name="connsiteY388" fmla="*/ 111780 h 361466"/>
              <a:gd name="connsiteX389" fmla="*/ 77446 w 977755"/>
              <a:gd name="connsiteY389" fmla="*/ 102286 h 361466"/>
              <a:gd name="connsiteX390" fmla="*/ 86939 w 977755"/>
              <a:gd name="connsiteY390" fmla="*/ 92793 h 361466"/>
              <a:gd name="connsiteX391" fmla="*/ 165457 w 977755"/>
              <a:gd name="connsiteY391" fmla="*/ 91794 h 361466"/>
              <a:gd name="connsiteX392" fmla="*/ 174165 w 977755"/>
              <a:gd name="connsiteY392" fmla="*/ 96434 h 361466"/>
              <a:gd name="connsiteX393" fmla="*/ 175950 w 977755"/>
              <a:gd name="connsiteY393" fmla="*/ 102287 h 361466"/>
              <a:gd name="connsiteX394" fmla="*/ 174165 w 977755"/>
              <a:gd name="connsiteY394" fmla="*/ 108140 h 361466"/>
              <a:gd name="connsiteX395" fmla="*/ 165457 w 977755"/>
              <a:gd name="connsiteY395" fmla="*/ 112922 h 361466"/>
              <a:gd name="connsiteX396" fmla="*/ 163315 w 977755"/>
              <a:gd name="connsiteY396" fmla="*/ 112708 h 361466"/>
              <a:gd name="connsiteX397" fmla="*/ 158033 w 977755"/>
              <a:gd name="connsiteY397" fmla="*/ 109853 h 361466"/>
              <a:gd name="connsiteX398" fmla="*/ 156748 w 977755"/>
              <a:gd name="connsiteY398" fmla="*/ 108283 h 361466"/>
              <a:gd name="connsiteX399" fmla="*/ 155178 w 977755"/>
              <a:gd name="connsiteY399" fmla="*/ 104500 h 361466"/>
              <a:gd name="connsiteX400" fmla="*/ 154964 w 977755"/>
              <a:gd name="connsiteY400" fmla="*/ 102358 h 361466"/>
              <a:gd name="connsiteX401" fmla="*/ 155178 w 977755"/>
              <a:gd name="connsiteY401" fmla="*/ 100217 h 361466"/>
              <a:gd name="connsiteX402" fmla="*/ 156748 w 977755"/>
              <a:gd name="connsiteY402" fmla="*/ 96434 h 361466"/>
              <a:gd name="connsiteX403" fmla="*/ 158033 w 977755"/>
              <a:gd name="connsiteY403" fmla="*/ 94863 h 361466"/>
              <a:gd name="connsiteX404" fmla="*/ 163315 w 977755"/>
              <a:gd name="connsiteY404" fmla="*/ 92008 h 361466"/>
              <a:gd name="connsiteX405" fmla="*/ 165457 w 977755"/>
              <a:gd name="connsiteY405" fmla="*/ 91794 h 361466"/>
              <a:gd name="connsiteX406" fmla="*/ 322349 w 977755"/>
              <a:gd name="connsiteY406" fmla="*/ 89367 h 361466"/>
              <a:gd name="connsiteX407" fmla="*/ 329559 w 977755"/>
              <a:gd name="connsiteY407" fmla="*/ 91580 h 361466"/>
              <a:gd name="connsiteX408" fmla="*/ 335198 w 977755"/>
              <a:gd name="connsiteY408" fmla="*/ 102287 h 361466"/>
              <a:gd name="connsiteX409" fmla="*/ 329559 w 977755"/>
              <a:gd name="connsiteY409" fmla="*/ 112994 h 361466"/>
              <a:gd name="connsiteX410" fmla="*/ 322349 w 977755"/>
              <a:gd name="connsiteY410" fmla="*/ 115206 h 361466"/>
              <a:gd name="connsiteX411" fmla="*/ 319780 w 977755"/>
              <a:gd name="connsiteY411" fmla="*/ 114921 h 361466"/>
              <a:gd name="connsiteX412" fmla="*/ 309501 w 977755"/>
              <a:gd name="connsiteY412" fmla="*/ 102287 h 361466"/>
              <a:gd name="connsiteX413" fmla="*/ 319780 w 977755"/>
              <a:gd name="connsiteY413" fmla="*/ 89653 h 361466"/>
              <a:gd name="connsiteX414" fmla="*/ 322349 w 977755"/>
              <a:gd name="connsiteY414" fmla="*/ 89367 h 361466"/>
              <a:gd name="connsiteX415" fmla="*/ 400795 w 977755"/>
              <a:gd name="connsiteY415" fmla="*/ 88011 h 361466"/>
              <a:gd name="connsiteX416" fmla="*/ 415071 w 977755"/>
              <a:gd name="connsiteY416" fmla="*/ 102287 h 361466"/>
              <a:gd name="connsiteX417" fmla="*/ 400795 w 977755"/>
              <a:gd name="connsiteY417" fmla="*/ 116563 h 361466"/>
              <a:gd name="connsiteX418" fmla="*/ 386519 w 977755"/>
              <a:gd name="connsiteY418" fmla="*/ 102287 h 361466"/>
              <a:gd name="connsiteX419" fmla="*/ 400795 w 977755"/>
              <a:gd name="connsiteY419" fmla="*/ 88011 h 361466"/>
              <a:gd name="connsiteX420" fmla="*/ 557687 w 977755"/>
              <a:gd name="connsiteY420" fmla="*/ 84798 h 361466"/>
              <a:gd name="connsiteX421" fmla="*/ 575175 w 977755"/>
              <a:gd name="connsiteY421" fmla="*/ 102286 h 361466"/>
              <a:gd name="connsiteX422" fmla="*/ 557687 w 977755"/>
              <a:gd name="connsiteY422" fmla="*/ 119774 h 361466"/>
              <a:gd name="connsiteX423" fmla="*/ 540199 w 977755"/>
              <a:gd name="connsiteY423" fmla="*/ 102286 h 361466"/>
              <a:gd name="connsiteX424" fmla="*/ 557687 w 977755"/>
              <a:gd name="connsiteY424" fmla="*/ 84798 h 361466"/>
              <a:gd name="connsiteX425" fmla="*/ 636061 w 977755"/>
              <a:gd name="connsiteY425" fmla="*/ 82871 h 361466"/>
              <a:gd name="connsiteX426" fmla="*/ 652193 w 977755"/>
              <a:gd name="connsiteY426" fmla="*/ 91437 h 361466"/>
              <a:gd name="connsiteX427" fmla="*/ 655476 w 977755"/>
              <a:gd name="connsiteY427" fmla="*/ 102286 h 361466"/>
              <a:gd name="connsiteX428" fmla="*/ 652193 w 977755"/>
              <a:gd name="connsiteY428" fmla="*/ 113136 h 361466"/>
              <a:gd name="connsiteX429" fmla="*/ 636061 w 977755"/>
              <a:gd name="connsiteY429" fmla="*/ 121702 h 361466"/>
              <a:gd name="connsiteX430" fmla="*/ 632135 w 977755"/>
              <a:gd name="connsiteY430" fmla="*/ 121273 h 361466"/>
              <a:gd name="connsiteX431" fmla="*/ 622356 w 977755"/>
              <a:gd name="connsiteY431" fmla="*/ 115991 h 361466"/>
              <a:gd name="connsiteX432" fmla="*/ 620001 w 977755"/>
              <a:gd name="connsiteY432" fmla="*/ 113136 h 361466"/>
              <a:gd name="connsiteX433" fmla="*/ 617074 w 977755"/>
              <a:gd name="connsiteY433" fmla="*/ 106212 h 361466"/>
              <a:gd name="connsiteX434" fmla="*/ 616646 w 977755"/>
              <a:gd name="connsiteY434" fmla="*/ 102286 h 361466"/>
              <a:gd name="connsiteX435" fmla="*/ 617074 w 977755"/>
              <a:gd name="connsiteY435" fmla="*/ 98360 h 361466"/>
              <a:gd name="connsiteX436" fmla="*/ 620001 w 977755"/>
              <a:gd name="connsiteY436" fmla="*/ 91437 h 361466"/>
              <a:gd name="connsiteX437" fmla="*/ 622356 w 977755"/>
              <a:gd name="connsiteY437" fmla="*/ 88581 h 361466"/>
              <a:gd name="connsiteX438" fmla="*/ 632135 w 977755"/>
              <a:gd name="connsiteY438" fmla="*/ 83299 h 361466"/>
              <a:gd name="connsiteX439" fmla="*/ 636061 w 977755"/>
              <a:gd name="connsiteY439" fmla="*/ 82871 h 361466"/>
              <a:gd name="connsiteX440" fmla="*/ 793025 w 977755"/>
              <a:gd name="connsiteY440" fmla="*/ 78446 h 361466"/>
              <a:gd name="connsiteX441" fmla="*/ 806373 w 977755"/>
              <a:gd name="connsiteY441" fmla="*/ 82515 h 361466"/>
              <a:gd name="connsiteX442" fmla="*/ 816865 w 977755"/>
              <a:gd name="connsiteY442" fmla="*/ 102287 h 361466"/>
              <a:gd name="connsiteX443" fmla="*/ 806373 w 977755"/>
              <a:gd name="connsiteY443" fmla="*/ 122059 h 361466"/>
              <a:gd name="connsiteX444" fmla="*/ 793025 w 977755"/>
              <a:gd name="connsiteY444" fmla="*/ 126128 h 361466"/>
              <a:gd name="connsiteX445" fmla="*/ 788242 w 977755"/>
              <a:gd name="connsiteY445" fmla="*/ 125628 h 361466"/>
              <a:gd name="connsiteX446" fmla="*/ 769184 w 977755"/>
              <a:gd name="connsiteY446" fmla="*/ 102287 h 361466"/>
              <a:gd name="connsiteX447" fmla="*/ 788242 w 977755"/>
              <a:gd name="connsiteY447" fmla="*/ 78946 h 361466"/>
              <a:gd name="connsiteX448" fmla="*/ 793025 w 977755"/>
              <a:gd name="connsiteY448" fmla="*/ 78446 h 361466"/>
              <a:gd name="connsiteX449" fmla="*/ 871470 w 977755"/>
              <a:gd name="connsiteY449" fmla="*/ 75876 h 361466"/>
              <a:gd name="connsiteX450" fmla="*/ 897881 w 977755"/>
              <a:gd name="connsiteY450" fmla="*/ 102286 h 361466"/>
              <a:gd name="connsiteX451" fmla="*/ 871470 w 977755"/>
              <a:gd name="connsiteY451" fmla="*/ 128697 h 361466"/>
              <a:gd name="connsiteX452" fmla="*/ 845060 w 977755"/>
              <a:gd name="connsiteY452" fmla="*/ 102286 h 361466"/>
              <a:gd name="connsiteX453" fmla="*/ 871470 w 977755"/>
              <a:gd name="connsiteY453" fmla="*/ 75876 h 361466"/>
              <a:gd name="connsiteX454" fmla="*/ 47753 w 977755"/>
              <a:gd name="connsiteY454" fmla="*/ 54034 h 361466"/>
              <a:gd name="connsiteX455" fmla="*/ 56747 w 977755"/>
              <a:gd name="connsiteY455" fmla="*/ 63028 h 361466"/>
              <a:gd name="connsiteX456" fmla="*/ 47753 w 977755"/>
              <a:gd name="connsiteY456" fmla="*/ 72022 h 361466"/>
              <a:gd name="connsiteX457" fmla="*/ 38759 w 977755"/>
              <a:gd name="connsiteY457" fmla="*/ 63028 h 361466"/>
              <a:gd name="connsiteX458" fmla="*/ 47753 w 977755"/>
              <a:gd name="connsiteY458" fmla="*/ 54034 h 361466"/>
              <a:gd name="connsiteX459" fmla="*/ 126198 w 977755"/>
              <a:gd name="connsiteY459" fmla="*/ 53035 h 361466"/>
              <a:gd name="connsiteX460" fmla="*/ 136191 w 977755"/>
              <a:gd name="connsiteY460" fmla="*/ 63028 h 361466"/>
              <a:gd name="connsiteX461" fmla="*/ 126198 w 977755"/>
              <a:gd name="connsiteY461" fmla="*/ 73021 h 361466"/>
              <a:gd name="connsiteX462" fmla="*/ 116205 w 977755"/>
              <a:gd name="connsiteY462" fmla="*/ 63028 h 361466"/>
              <a:gd name="connsiteX463" fmla="*/ 126198 w 977755"/>
              <a:gd name="connsiteY463" fmla="*/ 53035 h 361466"/>
              <a:gd name="connsiteX464" fmla="*/ 283162 w 977755"/>
              <a:gd name="connsiteY464" fmla="*/ 50822 h 361466"/>
              <a:gd name="connsiteX465" fmla="*/ 295368 w 977755"/>
              <a:gd name="connsiteY465" fmla="*/ 63028 h 361466"/>
              <a:gd name="connsiteX466" fmla="*/ 283162 w 977755"/>
              <a:gd name="connsiteY466" fmla="*/ 75234 h 361466"/>
              <a:gd name="connsiteX467" fmla="*/ 270956 w 977755"/>
              <a:gd name="connsiteY467" fmla="*/ 63028 h 361466"/>
              <a:gd name="connsiteX468" fmla="*/ 283162 w 977755"/>
              <a:gd name="connsiteY468" fmla="*/ 50822 h 361466"/>
              <a:gd name="connsiteX469" fmla="*/ 361536 w 977755"/>
              <a:gd name="connsiteY469" fmla="*/ 49466 h 361466"/>
              <a:gd name="connsiteX470" fmla="*/ 375098 w 977755"/>
              <a:gd name="connsiteY470" fmla="*/ 63028 h 361466"/>
              <a:gd name="connsiteX471" fmla="*/ 361536 w 977755"/>
              <a:gd name="connsiteY471" fmla="*/ 76590 h 361466"/>
              <a:gd name="connsiteX472" fmla="*/ 347974 w 977755"/>
              <a:gd name="connsiteY472" fmla="*/ 63028 h 361466"/>
              <a:gd name="connsiteX473" fmla="*/ 361536 w 977755"/>
              <a:gd name="connsiteY473" fmla="*/ 49466 h 361466"/>
              <a:gd name="connsiteX474" fmla="*/ 518428 w 977755"/>
              <a:gd name="connsiteY474" fmla="*/ 46396 h 361466"/>
              <a:gd name="connsiteX475" fmla="*/ 535060 w 977755"/>
              <a:gd name="connsiteY475" fmla="*/ 63027 h 361466"/>
              <a:gd name="connsiteX476" fmla="*/ 518428 w 977755"/>
              <a:gd name="connsiteY476" fmla="*/ 79659 h 361466"/>
              <a:gd name="connsiteX477" fmla="*/ 501797 w 977755"/>
              <a:gd name="connsiteY477" fmla="*/ 63027 h 361466"/>
              <a:gd name="connsiteX478" fmla="*/ 518428 w 977755"/>
              <a:gd name="connsiteY478" fmla="*/ 46396 h 361466"/>
              <a:gd name="connsiteX479" fmla="*/ 596946 w 977755"/>
              <a:gd name="connsiteY479" fmla="*/ 44612 h 361466"/>
              <a:gd name="connsiteX480" fmla="*/ 615362 w 977755"/>
              <a:gd name="connsiteY480" fmla="*/ 63028 h 361466"/>
              <a:gd name="connsiteX481" fmla="*/ 596946 w 977755"/>
              <a:gd name="connsiteY481" fmla="*/ 81444 h 361466"/>
              <a:gd name="connsiteX482" fmla="*/ 578530 w 977755"/>
              <a:gd name="connsiteY482" fmla="*/ 63028 h 361466"/>
              <a:gd name="connsiteX483" fmla="*/ 596946 w 977755"/>
              <a:gd name="connsiteY483" fmla="*/ 44612 h 361466"/>
              <a:gd name="connsiteX484" fmla="*/ 753766 w 977755"/>
              <a:gd name="connsiteY484" fmla="*/ 40400 h 361466"/>
              <a:gd name="connsiteX485" fmla="*/ 776394 w 977755"/>
              <a:gd name="connsiteY485" fmla="*/ 63027 h 361466"/>
              <a:gd name="connsiteX486" fmla="*/ 753766 w 977755"/>
              <a:gd name="connsiteY486" fmla="*/ 85655 h 361466"/>
              <a:gd name="connsiteX487" fmla="*/ 731139 w 977755"/>
              <a:gd name="connsiteY487" fmla="*/ 63027 h 361466"/>
              <a:gd name="connsiteX488" fmla="*/ 753766 w 977755"/>
              <a:gd name="connsiteY488" fmla="*/ 40400 h 361466"/>
              <a:gd name="connsiteX489" fmla="*/ 832283 w 977755"/>
              <a:gd name="connsiteY489" fmla="*/ 37973 h 361466"/>
              <a:gd name="connsiteX490" fmla="*/ 857337 w 977755"/>
              <a:gd name="connsiteY490" fmla="*/ 63027 h 361466"/>
              <a:gd name="connsiteX491" fmla="*/ 832283 w 977755"/>
              <a:gd name="connsiteY491" fmla="*/ 88153 h 361466"/>
              <a:gd name="connsiteX492" fmla="*/ 807229 w 977755"/>
              <a:gd name="connsiteY492" fmla="*/ 63027 h 361466"/>
              <a:gd name="connsiteX493" fmla="*/ 832283 w 977755"/>
              <a:gd name="connsiteY493" fmla="*/ 37973 h 361466"/>
              <a:gd name="connsiteX494" fmla="*/ 8566 w 977755"/>
              <a:gd name="connsiteY494" fmla="*/ 15275 h 361466"/>
              <a:gd name="connsiteX495" fmla="*/ 15632 w 977755"/>
              <a:gd name="connsiteY495" fmla="*/ 19058 h 361466"/>
              <a:gd name="connsiteX496" fmla="*/ 17060 w 977755"/>
              <a:gd name="connsiteY496" fmla="*/ 23841 h 361466"/>
              <a:gd name="connsiteX497" fmla="*/ 16917 w 977755"/>
              <a:gd name="connsiteY497" fmla="*/ 25554 h 361466"/>
              <a:gd name="connsiteX498" fmla="*/ 15632 w 977755"/>
              <a:gd name="connsiteY498" fmla="*/ 28623 h 361466"/>
              <a:gd name="connsiteX499" fmla="*/ 8566 w 977755"/>
              <a:gd name="connsiteY499" fmla="*/ 32406 h 361466"/>
              <a:gd name="connsiteX500" fmla="*/ 6852 w 977755"/>
              <a:gd name="connsiteY500" fmla="*/ 32192 h 361466"/>
              <a:gd name="connsiteX501" fmla="*/ 2498 w 977755"/>
              <a:gd name="connsiteY501" fmla="*/ 29836 h 361466"/>
              <a:gd name="connsiteX502" fmla="*/ 1428 w 977755"/>
              <a:gd name="connsiteY502" fmla="*/ 28623 h 361466"/>
              <a:gd name="connsiteX503" fmla="*/ 143 w 977755"/>
              <a:gd name="connsiteY503" fmla="*/ 25554 h 361466"/>
              <a:gd name="connsiteX504" fmla="*/ 0 w 977755"/>
              <a:gd name="connsiteY504" fmla="*/ 23841 h 361466"/>
              <a:gd name="connsiteX505" fmla="*/ 143 w 977755"/>
              <a:gd name="connsiteY505" fmla="*/ 22127 h 361466"/>
              <a:gd name="connsiteX506" fmla="*/ 1428 w 977755"/>
              <a:gd name="connsiteY506" fmla="*/ 19058 h 361466"/>
              <a:gd name="connsiteX507" fmla="*/ 2498 w 977755"/>
              <a:gd name="connsiteY507" fmla="*/ 17773 h 361466"/>
              <a:gd name="connsiteX508" fmla="*/ 6852 w 977755"/>
              <a:gd name="connsiteY508" fmla="*/ 15418 h 361466"/>
              <a:gd name="connsiteX509" fmla="*/ 8566 w 977755"/>
              <a:gd name="connsiteY509" fmla="*/ 15275 h 361466"/>
              <a:gd name="connsiteX510" fmla="*/ 87011 w 977755"/>
              <a:gd name="connsiteY510" fmla="*/ 14347 h 361466"/>
              <a:gd name="connsiteX511" fmla="*/ 96505 w 977755"/>
              <a:gd name="connsiteY511" fmla="*/ 23840 h 361466"/>
              <a:gd name="connsiteX512" fmla="*/ 96291 w 977755"/>
              <a:gd name="connsiteY512" fmla="*/ 25768 h 361466"/>
              <a:gd name="connsiteX513" fmla="*/ 87011 w 977755"/>
              <a:gd name="connsiteY513" fmla="*/ 33334 h 361466"/>
              <a:gd name="connsiteX514" fmla="*/ 77732 w 977755"/>
              <a:gd name="connsiteY514" fmla="*/ 25768 h 361466"/>
              <a:gd name="connsiteX515" fmla="*/ 77518 w 977755"/>
              <a:gd name="connsiteY515" fmla="*/ 23840 h 361466"/>
              <a:gd name="connsiteX516" fmla="*/ 87011 w 977755"/>
              <a:gd name="connsiteY516" fmla="*/ 14347 h 361466"/>
              <a:gd name="connsiteX517" fmla="*/ 243832 w 977755"/>
              <a:gd name="connsiteY517" fmla="*/ 12205 h 361466"/>
              <a:gd name="connsiteX518" fmla="*/ 255467 w 977755"/>
              <a:gd name="connsiteY518" fmla="*/ 23840 h 361466"/>
              <a:gd name="connsiteX519" fmla="*/ 255253 w 977755"/>
              <a:gd name="connsiteY519" fmla="*/ 26195 h 361466"/>
              <a:gd name="connsiteX520" fmla="*/ 243832 w 977755"/>
              <a:gd name="connsiteY520" fmla="*/ 35475 h 361466"/>
              <a:gd name="connsiteX521" fmla="*/ 232411 w 977755"/>
              <a:gd name="connsiteY521" fmla="*/ 26195 h 361466"/>
              <a:gd name="connsiteX522" fmla="*/ 232197 w 977755"/>
              <a:gd name="connsiteY522" fmla="*/ 23840 h 361466"/>
              <a:gd name="connsiteX523" fmla="*/ 243832 w 977755"/>
              <a:gd name="connsiteY523" fmla="*/ 12205 h 361466"/>
              <a:gd name="connsiteX524" fmla="*/ 322349 w 977755"/>
              <a:gd name="connsiteY524" fmla="*/ 10921 h 361466"/>
              <a:gd name="connsiteX525" fmla="*/ 329559 w 977755"/>
              <a:gd name="connsiteY525" fmla="*/ 13134 h 361466"/>
              <a:gd name="connsiteX526" fmla="*/ 335198 w 977755"/>
              <a:gd name="connsiteY526" fmla="*/ 23841 h 361466"/>
              <a:gd name="connsiteX527" fmla="*/ 334912 w 977755"/>
              <a:gd name="connsiteY527" fmla="*/ 26410 h 361466"/>
              <a:gd name="connsiteX528" fmla="*/ 329559 w 977755"/>
              <a:gd name="connsiteY528" fmla="*/ 34476 h 361466"/>
              <a:gd name="connsiteX529" fmla="*/ 322349 w 977755"/>
              <a:gd name="connsiteY529" fmla="*/ 36689 h 361466"/>
              <a:gd name="connsiteX530" fmla="*/ 319780 w 977755"/>
              <a:gd name="connsiteY530" fmla="*/ 36404 h 361466"/>
              <a:gd name="connsiteX531" fmla="*/ 309787 w 977755"/>
              <a:gd name="connsiteY531" fmla="*/ 26410 h 361466"/>
              <a:gd name="connsiteX532" fmla="*/ 309501 w 977755"/>
              <a:gd name="connsiteY532" fmla="*/ 23841 h 361466"/>
              <a:gd name="connsiteX533" fmla="*/ 319780 w 977755"/>
              <a:gd name="connsiteY533" fmla="*/ 11207 h 361466"/>
              <a:gd name="connsiteX534" fmla="*/ 322349 w 977755"/>
              <a:gd name="connsiteY534" fmla="*/ 10921 h 361466"/>
              <a:gd name="connsiteX535" fmla="*/ 479098 w 977755"/>
              <a:gd name="connsiteY535" fmla="*/ 7994 h 361466"/>
              <a:gd name="connsiteX536" fmla="*/ 492232 w 977755"/>
              <a:gd name="connsiteY536" fmla="*/ 14989 h 361466"/>
              <a:gd name="connsiteX537" fmla="*/ 494944 w 977755"/>
              <a:gd name="connsiteY537" fmla="*/ 23840 h 361466"/>
              <a:gd name="connsiteX538" fmla="*/ 494659 w 977755"/>
              <a:gd name="connsiteY538" fmla="*/ 27052 h 361466"/>
              <a:gd name="connsiteX539" fmla="*/ 492303 w 977755"/>
              <a:gd name="connsiteY539" fmla="*/ 32691 h 361466"/>
              <a:gd name="connsiteX540" fmla="*/ 479098 w 977755"/>
              <a:gd name="connsiteY540" fmla="*/ 39615 h 361466"/>
              <a:gd name="connsiteX541" fmla="*/ 475886 w 977755"/>
              <a:gd name="connsiteY541" fmla="*/ 39258 h 361466"/>
              <a:gd name="connsiteX542" fmla="*/ 467891 w 977755"/>
              <a:gd name="connsiteY542" fmla="*/ 34975 h 361466"/>
              <a:gd name="connsiteX543" fmla="*/ 465964 w 977755"/>
              <a:gd name="connsiteY543" fmla="*/ 32620 h 361466"/>
              <a:gd name="connsiteX544" fmla="*/ 463608 w 977755"/>
              <a:gd name="connsiteY544" fmla="*/ 26981 h 361466"/>
              <a:gd name="connsiteX545" fmla="*/ 463323 w 977755"/>
              <a:gd name="connsiteY545" fmla="*/ 23769 h 361466"/>
              <a:gd name="connsiteX546" fmla="*/ 463608 w 977755"/>
              <a:gd name="connsiteY546" fmla="*/ 20557 h 361466"/>
              <a:gd name="connsiteX547" fmla="*/ 465964 w 977755"/>
              <a:gd name="connsiteY547" fmla="*/ 14918 h 361466"/>
              <a:gd name="connsiteX548" fmla="*/ 467891 w 977755"/>
              <a:gd name="connsiteY548" fmla="*/ 12562 h 361466"/>
              <a:gd name="connsiteX549" fmla="*/ 475886 w 977755"/>
              <a:gd name="connsiteY549" fmla="*/ 8280 h 361466"/>
              <a:gd name="connsiteX550" fmla="*/ 479098 w 977755"/>
              <a:gd name="connsiteY550" fmla="*/ 7994 h 361466"/>
              <a:gd name="connsiteX551" fmla="*/ 557687 w 977755"/>
              <a:gd name="connsiteY551" fmla="*/ 6352 h 361466"/>
              <a:gd name="connsiteX552" fmla="*/ 575175 w 977755"/>
              <a:gd name="connsiteY552" fmla="*/ 23840 h 361466"/>
              <a:gd name="connsiteX553" fmla="*/ 574818 w 977755"/>
              <a:gd name="connsiteY553" fmla="*/ 27338 h 361466"/>
              <a:gd name="connsiteX554" fmla="*/ 557687 w 977755"/>
              <a:gd name="connsiteY554" fmla="*/ 41328 h 361466"/>
              <a:gd name="connsiteX555" fmla="*/ 540556 w 977755"/>
              <a:gd name="connsiteY555" fmla="*/ 27338 h 361466"/>
              <a:gd name="connsiteX556" fmla="*/ 540199 w 977755"/>
              <a:gd name="connsiteY556" fmla="*/ 23840 h 361466"/>
              <a:gd name="connsiteX557" fmla="*/ 557687 w 977755"/>
              <a:gd name="connsiteY557" fmla="*/ 6352 h 361466"/>
              <a:gd name="connsiteX558" fmla="*/ 714579 w 977755"/>
              <a:gd name="connsiteY558" fmla="*/ 2284 h 361466"/>
              <a:gd name="connsiteX559" fmla="*/ 736064 w 977755"/>
              <a:gd name="connsiteY559" fmla="*/ 23769 h 361466"/>
              <a:gd name="connsiteX560" fmla="*/ 735636 w 977755"/>
              <a:gd name="connsiteY560" fmla="*/ 28123 h 361466"/>
              <a:gd name="connsiteX561" fmla="*/ 714579 w 977755"/>
              <a:gd name="connsiteY561" fmla="*/ 45326 h 361466"/>
              <a:gd name="connsiteX562" fmla="*/ 693522 w 977755"/>
              <a:gd name="connsiteY562" fmla="*/ 28123 h 361466"/>
              <a:gd name="connsiteX563" fmla="*/ 693094 w 977755"/>
              <a:gd name="connsiteY563" fmla="*/ 23769 h 361466"/>
              <a:gd name="connsiteX564" fmla="*/ 714579 w 977755"/>
              <a:gd name="connsiteY564" fmla="*/ 2284 h 361466"/>
              <a:gd name="connsiteX565" fmla="*/ 793025 w 977755"/>
              <a:gd name="connsiteY565" fmla="*/ 0 h 361466"/>
              <a:gd name="connsiteX566" fmla="*/ 806373 w 977755"/>
              <a:gd name="connsiteY566" fmla="*/ 4069 h 361466"/>
              <a:gd name="connsiteX567" fmla="*/ 816865 w 977755"/>
              <a:gd name="connsiteY567" fmla="*/ 23841 h 361466"/>
              <a:gd name="connsiteX568" fmla="*/ 816366 w 977755"/>
              <a:gd name="connsiteY568" fmla="*/ 28623 h 361466"/>
              <a:gd name="connsiteX569" fmla="*/ 806373 w 977755"/>
              <a:gd name="connsiteY569" fmla="*/ 43613 h 361466"/>
              <a:gd name="connsiteX570" fmla="*/ 793025 w 977755"/>
              <a:gd name="connsiteY570" fmla="*/ 47682 h 361466"/>
              <a:gd name="connsiteX571" fmla="*/ 788242 w 977755"/>
              <a:gd name="connsiteY571" fmla="*/ 47182 h 361466"/>
              <a:gd name="connsiteX572" fmla="*/ 769684 w 977755"/>
              <a:gd name="connsiteY572" fmla="*/ 28623 h 361466"/>
              <a:gd name="connsiteX573" fmla="*/ 769184 w 977755"/>
              <a:gd name="connsiteY573" fmla="*/ 23841 h 361466"/>
              <a:gd name="connsiteX574" fmla="*/ 788242 w 977755"/>
              <a:gd name="connsiteY574" fmla="*/ 500 h 361466"/>
              <a:gd name="connsiteX575" fmla="*/ 793025 w 977755"/>
              <a:gd name="connsiteY575" fmla="*/ 0 h 36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977755" h="361466">
                <a:moveTo>
                  <a:pt x="8566" y="329059"/>
                </a:moveTo>
                <a:cubicBezTo>
                  <a:pt x="11492" y="329059"/>
                  <a:pt x="14062" y="330558"/>
                  <a:pt x="15632" y="332842"/>
                </a:cubicBezTo>
                <a:cubicBezTo>
                  <a:pt x="16489" y="334198"/>
                  <a:pt x="17060" y="335840"/>
                  <a:pt x="17060" y="337625"/>
                </a:cubicBezTo>
                <a:cubicBezTo>
                  <a:pt x="17060" y="338838"/>
                  <a:pt x="16846" y="339980"/>
                  <a:pt x="16417" y="340979"/>
                </a:cubicBezTo>
                <a:cubicBezTo>
                  <a:pt x="16203" y="341479"/>
                  <a:pt x="15918" y="341979"/>
                  <a:pt x="15632" y="342407"/>
                </a:cubicBezTo>
                <a:cubicBezTo>
                  <a:pt x="15347" y="342835"/>
                  <a:pt x="14990" y="343264"/>
                  <a:pt x="14633" y="343620"/>
                </a:cubicBezTo>
                <a:cubicBezTo>
                  <a:pt x="13062" y="345191"/>
                  <a:pt x="10921" y="346119"/>
                  <a:pt x="8566" y="346119"/>
                </a:cubicBezTo>
                <a:cubicBezTo>
                  <a:pt x="7994" y="346119"/>
                  <a:pt x="7423" y="346119"/>
                  <a:pt x="6852" y="345976"/>
                </a:cubicBezTo>
                <a:cubicBezTo>
                  <a:pt x="5139" y="345619"/>
                  <a:pt x="3640" y="344763"/>
                  <a:pt x="2498" y="343620"/>
                </a:cubicBezTo>
                <a:cubicBezTo>
                  <a:pt x="2070" y="343192"/>
                  <a:pt x="1713" y="342764"/>
                  <a:pt x="1428" y="342336"/>
                </a:cubicBezTo>
                <a:cubicBezTo>
                  <a:pt x="1142" y="341907"/>
                  <a:pt x="857" y="341408"/>
                  <a:pt x="642" y="340908"/>
                </a:cubicBezTo>
                <a:cubicBezTo>
                  <a:pt x="428" y="340408"/>
                  <a:pt x="286" y="339909"/>
                  <a:pt x="143" y="339338"/>
                </a:cubicBezTo>
                <a:cubicBezTo>
                  <a:pt x="71" y="338767"/>
                  <a:pt x="0" y="338196"/>
                  <a:pt x="0" y="337625"/>
                </a:cubicBezTo>
                <a:cubicBezTo>
                  <a:pt x="0" y="336982"/>
                  <a:pt x="71" y="336411"/>
                  <a:pt x="143" y="335911"/>
                </a:cubicBezTo>
                <a:cubicBezTo>
                  <a:pt x="357" y="334769"/>
                  <a:pt x="785" y="333770"/>
                  <a:pt x="1428" y="332842"/>
                </a:cubicBezTo>
                <a:cubicBezTo>
                  <a:pt x="1784" y="332342"/>
                  <a:pt x="2141" y="331914"/>
                  <a:pt x="2498" y="331557"/>
                </a:cubicBezTo>
                <a:cubicBezTo>
                  <a:pt x="3712" y="330344"/>
                  <a:pt x="5211" y="329559"/>
                  <a:pt x="6852" y="329202"/>
                </a:cubicBezTo>
                <a:cubicBezTo>
                  <a:pt x="7423" y="329130"/>
                  <a:pt x="7994" y="329059"/>
                  <a:pt x="8566" y="329059"/>
                </a:cubicBezTo>
                <a:close/>
                <a:moveTo>
                  <a:pt x="86939" y="328060"/>
                </a:moveTo>
                <a:cubicBezTo>
                  <a:pt x="92222" y="328060"/>
                  <a:pt x="96433" y="332343"/>
                  <a:pt x="96433" y="337554"/>
                </a:cubicBezTo>
                <a:cubicBezTo>
                  <a:pt x="96433" y="338910"/>
                  <a:pt x="96219" y="340123"/>
                  <a:pt x="95719" y="341265"/>
                </a:cubicBezTo>
                <a:cubicBezTo>
                  <a:pt x="95219" y="342407"/>
                  <a:pt x="94506" y="343407"/>
                  <a:pt x="93578" y="344263"/>
                </a:cubicBezTo>
                <a:cubicBezTo>
                  <a:pt x="91865" y="345976"/>
                  <a:pt x="89509" y="347047"/>
                  <a:pt x="86868" y="347047"/>
                </a:cubicBezTo>
                <a:cubicBezTo>
                  <a:pt x="84227" y="347047"/>
                  <a:pt x="81872" y="345976"/>
                  <a:pt x="80158" y="344263"/>
                </a:cubicBezTo>
                <a:cubicBezTo>
                  <a:pt x="79302" y="343407"/>
                  <a:pt x="78659" y="342407"/>
                  <a:pt x="78160" y="341265"/>
                </a:cubicBezTo>
                <a:cubicBezTo>
                  <a:pt x="77732" y="340123"/>
                  <a:pt x="77446" y="338838"/>
                  <a:pt x="77446" y="337554"/>
                </a:cubicBezTo>
                <a:cubicBezTo>
                  <a:pt x="77446" y="332271"/>
                  <a:pt x="81729" y="328060"/>
                  <a:pt x="86939" y="328060"/>
                </a:cubicBezTo>
                <a:close/>
                <a:moveTo>
                  <a:pt x="243903" y="325990"/>
                </a:moveTo>
                <a:cubicBezTo>
                  <a:pt x="250327" y="325990"/>
                  <a:pt x="255538" y="331201"/>
                  <a:pt x="255538" y="337625"/>
                </a:cubicBezTo>
                <a:cubicBezTo>
                  <a:pt x="255538" y="339195"/>
                  <a:pt x="255181" y="340766"/>
                  <a:pt x="254610" y="342122"/>
                </a:cubicBezTo>
                <a:cubicBezTo>
                  <a:pt x="253967" y="343478"/>
                  <a:pt x="253182" y="344763"/>
                  <a:pt x="252111" y="345834"/>
                </a:cubicBezTo>
                <a:cubicBezTo>
                  <a:pt x="250041" y="347975"/>
                  <a:pt x="247115" y="349260"/>
                  <a:pt x="243903" y="349260"/>
                </a:cubicBezTo>
                <a:cubicBezTo>
                  <a:pt x="240691" y="349260"/>
                  <a:pt x="237764" y="347904"/>
                  <a:pt x="235694" y="345834"/>
                </a:cubicBezTo>
                <a:cubicBezTo>
                  <a:pt x="234624" y="344763"/>
                  <a:pt x="233767" y="343478"/>
                  <a:pt x="233196" y="342122"/>
                </a:cubicBezTo>
                <a:cubicBezTo>
                  <a:pt x="232625" y="340766"/>
                  <a:pt x="232268" y="339195"/>
                  <a:pt x="232268" y="337625"/>
                </a:cubicBezTo>
                <a:cubicBezTo>
                  <a:pt x="232268" y="331201"/>
                  <a:pt x="237479" y="325990"/>
                  <a:pt x="243903" y="325990"/>
                </a:cubicBezTo>
                <a:close/>
                <a:moveTo>
                  <a:pt x="322349" y="324705"/>
                </a:moveTo>
                <a:cubicBezTo>
                  <a:pt x="324990" y="324705"/>
                  <a:pt x="327489" y="325562"/>
                  <a:pt x="329559" y="326918"/>
                </a:cubicBezTo>
                <a:cubicBezTo>
                  <a:pt x="332913" y="329273"/>
                  <a:pt x="335198" y="333199"/>
                  <a:pt x="335198" y="337625"/>
                </a:cubicBezTo>
                <a:cubicBezTo>
                  <a:pt x="335198" y="339409"/>
                  <a:pt x="334841" y="341051"/>
                  <a:pt x="334198" y="342621"/>
                </a:cubicBezTo>
                <a:cubicBezTo>
                  <a:pt x="333556" y="344120"/>
                  <a:pt x="332557" y="345548"/>
                  <a:pt x="331414" y="346690"/>
                </a:cubicBezTo>
                <a:cubicBezTo>
                  <a:pt x="330843" y="347261"/>
                  <a:pt x="330201" y="347832"/>
                  <a:pt x="329559" y="348260"/>
                </a:cubicBezTo>
                <a:cubicBezTo>
                  <a:pt x="327489" y="349688"/>
                  <a:pt x="324990" y="350473"/>
                  <a:pt x="322349" y="350473"/>
                </a:cubicBezTo>
                <a:cubicBezTo>
                  <a:pt x="321493" y="350473"/>
                  <a:pt x="320636" y="350330"/>
                  <a:pt x="319780" y="350188"/>
                </a:cubicBezTo>
                <a:cubicBezTo>
                  <a:pt x="317281" y="349688"/>
                  <a:pt x="314997" y="348403"/>
                  <a:pt x="313284" y="346690"/>
                </a:cubicBezTo>
                <a:cubicBezTo>
                  <a:pt x="312071" y="345548"/>
                  <a:pt x="311143" y="344192"/>
                  <a:pt x="310500" y="342621"/>
                </a:cubicBezTo>
                <a:cubicBezTo>
                  <a:pt x="309858" y="341122"/>
                  <a:pt x="309501" y="339409"/>
                  <a:pt x="309501" y="337625"/>
                </a:cubicBezTo>
                <a:cubicBezTo>
                  <a:pt x="309501" y="331415"/>
                  <a:pt x="313927" y="326204"/>
                  <a:pt x="319780" y="324990"/>
                </a:cubicBezTo>
                <a:cubicBezTo>
                  <a:pt x="320565" y="324776"/>
                  <a:pt x="321493" y="324705"/>
                  <a:pt x="322349" y="324705"/>
                </a:cubicBezTo>
                <a:close/>
                <a:moveTo>
                  <a:pt x="479098" y="321707"/>
                </a:moveTo>
                <a:cubicBezTo>
                  <a:pt x="484594" y="321707"/>
                  <a:pt x="489376" y="324491"/>
                  <a:pt x="492232" y="328702"/>
                </a:cubicBezTo>
                <a:cubicBezTo>
                  <a:pt x="493945" y="331272"/>
                  <a:pt x="494944" y="334270"/>
                  <a:pt x="494944" y="337553"/>
                </a:cubicBezTo>
                <a:cubicBezTo>
                  <a:pt x="494944" y="339695"/>
                  <a:pt x="494516" y="341836"/>
                  <a:pt x="493731" y="343692"/>
                </a:cubicBezTo>
                <a:cubicBezTo>
                  <a:pt x="493374" y="344691"/>
                  <a:pt x="492874" y="345548"/>
                  <a:pt x="492303" y="346404"/>
                </a:cubicBezTo>
                <a:cubicBezTo>
                  <a:pt x="491732" y="347261"/>
                  <a:pt x="491090" y="348046"/>
                  <a:pt x="490304" y="348760"/>
                </a:cubicBezTo>
                <a:cubicBezTo>
                  <a:pt x="487449" y="351615"/>
                  <a:pt x="483452" y="353400"/>
                  <a:pt x="479098" y="353400"/>
                </a:cubicBezTo>
                <a:cubicBezTo>
                  <a:pt x="477956" y="353400"/>
                  <a:pt x="476885" y="353257"/>
                  <a:pt x="475886" y="353043"/>
                </a:cubicBezTo>
                <a:cubicBezTo>
                  <a:pt x="472816" y="352472"/>
                  <a:pt x="470033" y="350901"/>
                  <a:pt x="467891" y="348760"/>
                </a:cubicBezTo>
                <a:cubicBezTo>
                  <a:pt x="467177" y="348046"/>
                  <a:pt x="466535" y="347261"/>
                  <a:pt x="465964" y="346404"/>
                </a:cubicBezTo>
                <a:cubicBezTo>
                  <a:pt x="465393" y="345548"/>
                  <a:pt x="464965" y="344620"/>
                  <a:pt x="464536" y="343692"/>
                </a:cubicBezTo>
                <a:cubicBezTo>
                  <a:pt x="464108" y="342693"/>
                  <a:pt x="463823" y="341693"/>
                  <a:pt x="463608" y="340694"/>
                </a:cubicBezTo>
                <a:cubicBezTo>
                  <a:pt x="463466" y="339623"/>
                  <a:pt x="463323" y="338553"/>
                  <a:pt x="463323" y="337482"/>
                </a:cubicBezTo>
                <a:cubicBezTo>
                  <a:pt x="463323" y="336340"/>
                  <a:pt x="463394" y="335269"/>
                  <a:pt x="463608" y="334270"/>
                </a:cubicBezTo>
                <a:cubicBezTo>
                  <a:pt x="464037" y="332200"/>
                  <a:pt x="464822" y="330344"/>
                  <a:pt x="465964" y="328631"/>
                </a:cubicBezTo>
                <a:cubicBezTo>
                  <a:pt x="466535" y="327774"/>
                  <a:pt x="467177" y="326989"/>
                  <a:pt x="467891" y="326275"/>
                </a:cubicBezTo>
                <a:cubicBezTo>
                  <a:pt x="470033" y="324134"/>
                  <a:pt x="472816" y="322635"/>
                  <a:pt x="475886" y="321993"/>
                </a:cubicBezTo>
                <a:cubicBezTo>
                  <a:pt x="476956" y="321850"/>
                  <a:pt x="478027" y="321707"/>
                  <a:pt x="479098" y="321707"/>
                </a:cubicBezTo>
                <a:close/>
                <a:moveTo>
                  <a:pt x="557687" y="320066"/>
                </a:moveTo>
                <a:cubicBezTo>
                  <a:pt x="567323" y="320066"/>
                  <a:pt x="575175" y="327918"/>
                  <a:pt x="575175" y="337554"/>
                </a:cubicBezTo>
                <a:cubicBezTo>
                  <a:pt x="575175" y="339981"/>
                  <a:pt x="574675" y="342336"/>
                  <a:pt x="573819" y="344406"/>
                </a:cubicBezTo>
                <a:cubicBezTo>
                  <a:pt x="572891" y="346476"/>
                  <a:pt x="571606" y="348404"/>
                  <a:pt x="570178" y="349974"/>
                </a:cubicBezTo>
                <a:cubicBezTo>
                  <a:pt x="566966" y="353115"/>
                  <a:pt x="562612" y="355113"/>
                  <a:pt x="557758" y="355113"/>
                </a:cubicBezTo>
                <a:cubicBezTo>
                  <a:pt x="552905" y="355113"/>
                  <a:pt x="548479" y="353115"/>
                  <a:pt x="545338" y="349974"/>
                </a:cubicBezTo>
                <a:cubicBezTo>
                  <a:pt x="543697" y="348404"/>
                  <a:pt x="542412" y="346476"/>
                  <a:pt x="541555" y="344406"/>
                </a:cubicBezTo>
                <a:cubicBezTo>
                  <a:pt x="540699" y="342265"/>
                  <a:pt x="540199" y="339981"/>
                  <a:pt x="540199" y="337554"/>
                </a:cubicBezTo>
                <a:cubicBezTo>
                  <a:pt x="540199" y="327918"/>
                  <a:pt x="548051" y="320066"/>
                  <a:pt x="557687" y="320066"/>
                </a:cubicBezTo>
                <a:close/>
                <a:moveTo>
                  <a:pt x="714579" y="316140"/>
                </a:moveTo>
                <a:cubicBezTo>
                  <a:pt x="726428" y="316140"/>
                  <a:pt x="736064" y="325776"/>
                  <a:pt x="736064" y="337625"/>
                </a:cubicBezTo>
                <a:cubicBezTo>
                  <a:pt x="736064" y="340552"/>
                  <a:pt x="735422" y="343407"/>
                  <a:pt x="734351" y="345977"/>
                </a:cubicBezTo>
                <a:cubicBezTo>
                  <a:pt x="733281" y="348546"/>
                  <a:pt x="731710" y="350830"/>
                  <a:pt x="729854" y="352829"/>
                </a:cubicBezTo>
                <a:cubicBezTo>
                  <a:pt x="726000" y="356684"/>
                  <a:pt x="720575" y="359111"/>
                  <a:pt x="714651" y="359111"/>
                </a:cubicBezTo>
                <a:cubicBezTo>
                  <a:pt x="708726" y="359111"/>
                  <a:pt x="703373" y="356755"/>
                  <a:pt x="699447" y="352829"/>
                </a:cubicBezTo>
                <a:cubicBezTo>
                  <a:pt x="697448" y="350902"/>
                  <a:pt x="695878" y="348546"/>
                  <a:pt x="694807" y="345977"/>
                </a:cubicBezTo>
                <a:cubicBezTo>
                  <a:pt x="693665" y="343407"/>
                  <a:pt x="693094" y="340623"/>
                  <a:pt x="693094" y="337625"/>
                </a:cubicBezTo>
                <a:cubicBezTo>
                  <a:pt x="693094" y="325776"/>
                  <a:pt x="702730" y="316140"/>
                  <a:pt x="714579" y="316140"/>
                </a:cubicBezTo>
                <a:close/>
                <a:moveTo>
                  <a:pt x="793025" y="313784"/>
                </a:moveTo>
                <a:cubicBezTo>
                  <a:pt x="797950" y="313784"/>
                  <a:pt x="802590" y="315283"/>
                  <a:pt x="806373" y="317853"/>
                </a:cubicBezTo>
                <a:cubicBezTo>
                  <a:pt x="812725" y="322135"/>
                  <a:pt x="816865" y="329416"/>
                  <a:pt x="816865" y="337625"/>
                </a:cubicBezTo>
                <a:cubicBezTo>
                  <a:pt x="816865" y="340908"/>
                  <a:pt x="816223" y="344049"/>
                  <a:pt x="815010" y="346904"/>
                </a:cubicBezTo>
                <a:cubicBezTo>
                  <a:pt x="813796" y="349759"/>
                  <a:pt x="812012" y="352329"/>
                  <a:pt x="809870" y="354470"/>
                </a:cubicBezTo>
                <a:cubicBezTo>
                  <a:pt x="808800" y="355541"/>
                  <a:pt x="807586" y="356469"/>
                  <a:pt x="806373" y="357397"/>
                </a:cubicBezTo>
                <a:cubicBezTo>
                  <a:pt x="802518" y="359967"/>
                  <a:pt x="797950" y="361466"/>
                  <a:pt x="793025" y="361466"/>
                </a:cubicBezTo>
                <a:cubicBezTo>
                  <a:pt x="791383" y="361466"/>
                  <a:pt x="789813" y="361251"/>
                  <a:pt x="788242" y="360966"/>
                </a:cubicBezTo>
                <a:cubicBezTo>
                  <a:pt x="783603" y="360038"/>
                  <a:pt x="779391" y="357682"/>
                  <a:pt x="776179" y="354470"/>
                </a:cubicBezTo>
                <a:cubicBezTo>
                  <a:pt x="773966" y="352329"/>
                  <a:pt x="772253" y="349759"/>
                  <a:pt x="771040" y="346904"/>
                </a:cubicBezTo>
                <a:cubicBezTo>
                  <a:pt x="769826" y="344049"/>
                  <a:pt x="769184" y="340908"/>
                  <a:pt x="769184" y="337625"/>
                </a:cubicBezTo>
                <a:cubicBezTo>
                  <a:pt x="769184" y="326133"/>
                  <a:pt x="777393" y="316496"/>
                  <a:pt x="788242" y="314284"/>
                </a:cubicBezTo>
                <a:cubicBezTo>
                  <a:pt x="789741" y="313927"/>
                  <a:pt x="791383" y="313784"/>
                  <a:pt x="793025" y="313784"/>
                </a:cubicBezTo>
                <a:close/>
                <a:moveTo>
                  <a:pt x="47753" y="289372"/>
                </a:moveTo>
                <a:cubicBezTo>
                  <a:pt x="52749" y="289372"/>
                  <a:pt x="56747" y="293369"/>
                  <a:pt x="56747" y="298366"/>
                </a:cubicBezTo>
                <a:cubicBezTo>
                  <a:pt x="56747" y="303362"/>
                  <a:pt x="52749" y="307360"/>
                  <a:pt x="47753" y="307360"/>
                </a:cubicBezTo>
                <a:cubicBezTo>
                  <a:pt x="42756" y="307360"/>
                  <a:pt x="38759" y="303362"/>
                  <a:pt x="38759" y="298366"/>
                </a:cubicBezTo>
                <a:cubicBezTo>
                  <a:pt x="38759" y="293369"/>
                  <a:pt x="42756" y="289372"/>
                  <a:pt x="47753" y="289372"/>
                </a:cubicBezTo>
                <a:close/>
                <a:moveTo>
                  <a:pt x="126198" y="288373"/>
                </a:moveTo>
                <a:cubicBezTo>
                  <a:pt x="131694" y="288373"/>
                  <a:pt x="136191" y="292870"/>
                  <a:pt x="136191" y="298366"/>
                </a:cubicBezTo>
                <a:cubicBezTo>
                  <a:pt x="136191" y="303862"/>
                  <a:pt x="131694" y="308359"/>
                  <a:pt x="126198" y="308359"/>
                </a:cubicBezTo>
                <a:cubicBezTo>
                  <a:pt x="120631" y="308359"/>
                  <a:pt x="116205" y="303862"/>
                  <a:pt x="116205" y="298366"/>
                </a:cubicBezTo>
                <a:cubicBezTo>
                  <a:pt x="116205" y="292799"/>
                  <a:pt x="120702" y="288373"/>
                  <a:pt x="126198" y="288373"/>
                </a:cubicBezTo>
                <a:close/>
                <a:moveTo>
                  <a:pt x="283162" y="286160"/>
                </a:moveTo>
                <a:cubicBezTo>
                  <a:pt x="289872" y="286160"/>
                  <a:pt x="295368" y="291585"/>
                  <a:pt x="295368" y="298366"/>
                </a:cubicBezTo>
                <a:cubicBezTo>
                  <a:pt x="295368" y="305147"/>
                  <a:pt x="289872" y="310572"/>
                  <a:pt x="283162" y="310572"/>
                </a:cubicBezTo>
                <a:cubicBezTo>
                  <a:pt x="276452" y="310572"/>
                  <a:pt x="270956" y="305147"/>
                  <a:pt x="270956" y="298366"/>
                </a:cubicBezTo>
                <a:cubicBezTo>
                  <a:pt x="270956" y="291656"/>
                  <a:pt x="276381" y="286160"/>
                  <a:pt x="283162" y="286160"/>
                </a:cubicBezTo>
                <a:close/>
                <a:moveTo>
                  <a:pt x="361536" y="284804"/>
                </a:moveTo>
                <a:cubicBezTo>
                  <a:pt x="369031" y="284804"/>
                  <a:pt x="375098" y="290871"/>
                  <a:pt x="375098" y="298366"/>
                </a:cubicBezTo>
                <a:cubicBezTo>
                  <a:pt x="375098" y="305861"/>
                  <a:pt x="369031" y="311928"/>
                  <a:pt x="361536" y="311928"/>
                </a:cubicBezTo>
                <a:cubicBezTo>
                  <a:pt x="354041" y="311928"/>
                  <a:pt x="347974" y="305861"/>
                  <a:pt x="347974" y="298366"/>
                </a:cubicBezTo>
                <a:cubicBezTo>
                  <a:pt x="347974" y="290871"/>
                  <a:pt x="354041" y="284804"/>
                  <a:pt x="361536" y="284804"/>
                </a:cubicBezTo>
                <a:close/>
                <a:moveTo>
                  <a:pt x="518428" y="281735"/>
                </a:moveTo>
                <a:cubicBezTo>
                  <a:pt x="527636" y="281735"/>
                  <a:pt x="535060" y="289158"/>
                  <a:pt x="535060" y="298366"/>
                </a:cubicBezTo>
                <a:cubicBezTo>
                  <a:pt x="535060" y="307574"/>
                  <a:pt x="527636" y="314998"/>
                  <a:pt x="518428" y="314998"/>
                </a:cubicBezTo>
                <a:cubicBezTo>
                  <a:pt x="509220" y="314998"/>
                  <a:pt x="501797" y="307574"/>
                  <a:pt x="501797" y="298366"/>
                </a:cubicBezTo>
                <a:cubicBezTo>
                  <a:pt x="501797" y="289158"/>
                  <a:pt x="509220" y="281735"/>
                  <a:pt x="518428" y="281735"/>
                </a:cubicBezTo>
                <a:close/>
                <a:moveTo>
                  <a:pt x="596946" y="279950"/>
                </a:moveTo>
                <a:cubicBezTo>
                  <a:pt x="607082" y="279950"/>
                  <a:pt x="615362" y="288159"/>
                  <a:pt x="615362" y="298366"/>
                </a:cubicBezTo>
                <a:cubicBezTo>
                  <a:pt x="615362" y="308573"/>
                  <a:pt x="607082" y="316782"/>
                  <a:pt x="596946" y="316782"/>
                </a:cubicBezTo>
                <a:cubicBezTo>
                  <a:pt x="586810" y="316782"/>
                  <a:pt x="578530" y="308573"/>
                  <a:pt x="578530" y="298366"/>
                </a:cubicBezTo>
                <a:cubicBezTo>
                  <a:pt x="578530" y="288230"/>
                  <a:pt x="586739" y="279950"/>
                  <a:pt x="596946" y="279950"/>
                </a:cubicBezTo>
                <a:close/>
                <a:moveTo>
                  <a:pt x="753766" y="275739"/>
                </a:moveTo>
                <a:cubicBezTo>
                  <a:pt x="766258" y="275739"/>
                  <a:pt x="776394" y="285875"/>
                  <a:pt x="776394" y="298366"/>
                </a:cubicBezTo>
                <a:cubicBezTo>
                  <a:pt x="776394" y="310858"/>
                  <a:pt x="766258" y="320994"/>
                  <a:pt x="753766" y="320994"/>
                </a:cubicBezTo>
                <a:cubicBezTo>
                  <a:pt x="741275" y="320994"/>
                  <a:pt x="731139" y="310858"/>
                  <a:pt x="731139" y="298366"/>
                </a:cubicBezTo>
                <a:cubicBezTo>
                  <a:pt x="731139" y="285875"/>
                  <a:pt x="741275" y="275739"/>
                  <a:pt x="753766" y="275739"/>
                </a:cubicBezTo>
                <a:close/>
                <a:moveTo>
                  <a:pt x="832283" y="273241"/>
                </a:moveTo>
                <a:cubicBezTo>
                  <a:pt x="846131" y="273241"/>
                  <a:pt x="857337" y="284519"/>
                  <a:pt x="857337" y="298367"/>
                </a:cubicBezTo>
                <a:cubicBezTo>
                  <a:pt x="857337" y="312214"/>
                  <a:pt x="846059" y="323421"/>
                  <a:pt x="832283" y="323421"/>
                </a:cubicBezTo>
                <a:cubicBezTo>
                  <a:pt x="818436" y="323421"/>
                  <a:pt x="807229" y="312214"/>
                  <a:pt x="807229" y="298367"/>
                </a:cubicBezTo>
                <a:cubicBezTo>
                  <a:pt x="807229" y="284448"/>
                  <a:pt x="818436" y="273241"/>
                  <a:pt x="832283" y="273241"/>
                </a:cubicBezTo>
                <a:close/>
                <a:moveTo>
                  <a:pt x="86939" y="249685"/>
                </a:moveTo>
                <a:cubicBezTo>
                  <a:pt x="92222" y="249685"/>
                  <a:pt x="96433" y="253968"/>
                  <a:pt x="96433" y="259179"/>
                </a:cubicBezTo>
                <a:cubicBezTo>
                  <a:pt x="96433" y="264389"/>
                  <a:pt x="92222" y="268601"/>
                  <a:pt x="86939" y="268672"/>
                </a:cubicBezTo>
                <a:cubicBezTo>
                  <a:pt x="81657" y="268672"/>
                  <a:pt x="77446" y="264389"/>
                  <a:pt x="77446" y="259179"/>
                </a:cubicBezTo>
                <a:cubicBezTo>
                  <a:pt x="77446" y="253896"/>
                  <a:pt x="81729" y="249685"/>
                  <a:pt x="86939" y="249685"/>
                </a:cubicBezTo>
                <a:close/>
                <a:moveTo>
                  <a:pt x="165457" y="248686"/>
                </a:moveTo>
                <a:cubicBezTo>
                  <a:pt x="169097" y="248686"/>
                  <a:pt x="172309" y="250542"/>
                  <a:pt x="174165" y="253326"/>
                </a:cubicBezTo>
                <a:cubicBezTo>
                  <a:pt x="175307" y="254967"/>
                  <a:pt x="175950" y="257037"/>
                  <a:pt x="175950" y="259179"/>
                </a:cubicBezTo>
                <a:cubicBezTo>
                  <a:pt x="175950" y="261320"/>
                  <a:pt x="175307" y="263390"/>
                  <a:pt x="174165" y="265032"/>
                </a:cubicBezTo>
                <a:cubicBezTo>
                  <a:pt x="172238" y="267816"/>
                  <a:pt x="169026" y="269672"/>
                  <a:pt x="165457" y="269814"/>
                </a:cubicBezTo>
                <a:cubicBezTo>
                  <a:pt x="164672" y="269814"/>
                  <a:pt x="164029" y="269743"/>
                  <a:pt x="163315" y="269600"/>
                </a:cubicBezTo>
                <a:cubicBezTo>
                  <a:pt x="161317" y="269172"/>
                  <a:pt x="159461" y="268173"/>
                  <a:pt x="158033" y="266745"/>
                </a:cubicBezTo>
                <a:cubicBezTo>
                  <a:pt x="157534" y="266245"/>
                  <a:pt x="157105" y="265746"/>
                  <a:pt x="156748" y="265175"/>
                </a:cubicBezTo>
                <a:cubicBezTo>
                  <a:pt x="156035" y="264033"/>
                  <a:pt x="155464" y="262748"/>
                  <a:pt x="155178" y="261392"/>
                </a:cubicBezTo>
                <a:cubicBezTo>
                  <a:pt x="155035" y="260678"/>
                  <a:pt x="154964" y="259964"/>
                  <a:pt x="154964" y="259250"/>
                </a:cubicBezTo>
                <a:cubicBezTo>
                  <a:pt x="154964" y="258465"/>
                  <a:pt x="155035" y="257823"/>
                  <a:pt x="155178" y="257109"/>
                </a:cubicBezTo>
                <a:cubicBezTo>
                  <a:pt x="155464" y="255681"/>
                  <a:pt x="155963" y="254468"/>
                  <a:pt x="156748" y="253326"/>
                </a:cubicBezTo>
                <a:cubicBezTo>
                  <a:pt x="157105" y="252755"/>
                  <a:pt x="157534" y="252255"/>
                  <a:pt x="158033" y="251755"/>
                </a:cubicBezTo>
                <a:cubicBezTo>
                  <a:pt x="159461" y="250328"/>
                  <a:pt x="161245" y="249328"/>
                  <a:pt x="163315" y="248900"/>
                </a:cubicBezTo>
                <a:cubicBezTo>
                  <a:pt x="164029" y="248757"/>
                  <a:pt x="164743" y="248686"/>
                  <a:pt x="165457" y="248686"/>
                </a:cubicBezTo>
                <a:close/>
                <a:moveTo>
                  <a:pt x="322349" y="246259"/>
                </a:moveTo>
                <a:cubicBezTo>
                  <a:pt x="324990" y="246259"/>
                  <a:pt x="327489" y="247116"/>
                  <a:pt x="329559" y="248472"/>
                </a:cubicBezTo>
                <a:cubicBezTo>
                  <a:pt x="332913" y="250827"/>
                  <a:pt x="335198" y="254753"/>
                  <a:pt x="335198" y="259179"/>
                </a:cubicBezTo>
                <a:cubicBezTo>
                  <a:pt x="335198" y="263604"/>
                  <a:pt x="332985" y="267530"/>
                  <a:pt x="329559" y="269886"/>
                </a:cubicBezTo>
                <a:cubicBezTo>
                  <a:pt x="327489" y="271313"/>
                  <a:pt x="324990" y="272098"/>
                  <a:pt x="322349" y="272098"/>
                </a:cubicBezTo>
                <a:cubicBezTo>
                  <a:pt x="321493" y="272098"/>
                  <a:pt x="320636" y="271956"/>
                  <a:pt x="319780" y="271813"/>
                </a:cubicBezTo>
                <a:cubicBezTo>
                  <a:pt x="313927" y="270599"/>
                  <a:pt x="309501" y="265389"/>
                  <a:pt x="309501" y="259179"/>
                </a:cubicBezTo>
                <a:cubicBezTo>
                  <a:pt x="309501" y="252969"/>
                  <a:pt x="313927" y="247758"/>
                  <a:pt x="319780" y="246545"/>
                </a:cubicBezTo>
                <a:cubicBezTo>
                  <a:pt x="320565" y="246330"/>
                  <a:pt x="321493" y="246259"/>
                  <a:pt x="322349" y="246259"/>
                </a:cubicBezTo>
                <a:close/>
                <a:moveTo>
                  <a:pt x="400795" y="244903"/>
                </a:moveTo>
                <a:cubicBezTo>
                  <a:pt x="408718" y="244903"/>
                  <a:pt x="415071" y="251327"/>
                  <a:pt x="415071" y="259179"/>
                </a:cubicBezTo>
                <a:cubicBezTo>
                  <a:pt x="415071" y="267031"/>
                  <a:pt x="408647" y="273455"/>
                  <a:pt x="400795" y="273455"/>
                </a:cubicBezTo>
                <a:cubicBezTo>
                  <a:pt x="392943" y="273455"/>
                  <a:pt x="386519" y="267031"/>
                  <a:pt x="386519" y="259179"/>
                </a:cubicBezTo>
                <a:cubicBezTo>
                  <a:pt x="386519" y="251256"/>
                  <a:pt x="392943" y="244903"/>
                  <a:pt x="400795" y="244903"/>
                </a:cubicBezTo>
                <a:close/>
                <a:moveTo>
                  <a:pt x="557687" y="241691"/>
                </a:moveTo>
                <a:cubicBezTo>
                  <a:pt x="567323" y="241691"/>
                  <a:pt x="575175" y="249543"/>
                  <a:pt x="575175" y="259179"/>
                </a:cubicBezTo>
                <a:cubicBezTo>
                  <a:pt x="575175" y="268815"/>
                  <a:pt x="567323" y="276667"/>
                  <a:pt x="557687" y="276667"/>
                </a:cubicBezTo>
                <a:cubicBezTo>
                  <a:pt x="548051" y="276667"/>
                  <a:pt x="540199" y="268815"/>
                  <a:pt x="540199" y="259179"/>
                </a:cubicBezTo>
                <a:cubicBezTo>
                  <a:pt x="540199" y="249543"/>
                  <a:pt x="548051" y="241691"/>
                  <a:pt x="557687" y="241691"/>
                </a:cubicBezTo>
                <a:close/>
                <a:moveTo>
                  <a:pt x="636061" y="239764"/>
                </a:moveTo>
                <a:cubicBezTo>
                  <a:pt x="642771" y="239764"/>
                  <a:pt x="648695" y="243190"/>
                  <a:pt x="652193" y="248330"/>
                </a:cubicBezTo>
                <a:cubicBezTo>
                  <a:pt x="654263" y="251399"/>
                  <a:pt x="655476" y="255182"/>
                  <a:pt x="655476" y="259179"/>
                </a:cubicBezTo>
                <a:cubicBezTo>
                  <a:pt x="655476" y="263177"/>
                  <a:pt x="654263" y="266960"/>
                  <a:pt x="652193" y="270029"/>
                </a:cubicBezTo>
                <a:cubicBezTo>
                  <a:pt x="648695" y="275168"/>
                  <a:pt x="642842" y="278594"/>
                  <a:pt x="636061" y="278594"/>
                </a:cubicBezTo>
                <a:cubicBezTo>
                  <a:pt x="634705" y="278594"/>
                  <a:pt x="633420" y="278452"/>
                  <a:pt x="632135" y="278166"/>
                </a:cubicBezTo>
                <a:cubicBezTo>
                  <a:pt x="628352" y="277381"/>
                  <a:pt x="624997" y="275525"/>
                  <a:pt x="622356" y="272884"/>
                </a:cubicBezTo>
                <a:cubicBezTo>
                  <a:pt x="621500" y="272028"/>
                  <a:pt x="620715" y="271028"/>
                  <a:pt x="620001" y="270029"/>
                </a:cubicBezTo>
                <a:cubicBezTo>
                  <a:pt x="618573" y="267959"/>
                  <a:pt x="617574" y="265603"/>
                  <a:pt x="617074" y="263105"/>
                </a:cubicBezTo>
                <a:cubicBezTo>
                  <a:pt x="616789" y="261820"/>
                  <a:pt x="616646" y="260535"/>
                  <a:pt x="616646" y="259179"/>
                </a:cubicBezTo>
                <a:cubicBezTo>
                  <a:pt x="616646" y="257823"/>
                  <a:pt x="616789" y="256538"/>
                  <a:pt x="617074" y="255253"/>
                </a:cubicBezTo>
                <a:cubicBezTo>
                  <a:pt x="617574" y="252755"/>
                  <a:pt x="618573" y="250400"/>
                  <a:pt x="620001" y="248330"/>
                </a:cubicBezTo>
                <a:cubicBezTo>
                  <a:pt x="620715" y="247330"/>
                  <a:pt x="621500" y="246331"/>
                  <a:pt x="622356" y="245474"/>
                </a:cubicBezTo>
                <a:cubicBezTo>
                  <a:pt x="624926" y="242833"/>
                  <a:pt x="628352" y="240977"/>
                  <a:pt x="632135" y="240192"/>
                </a:cubicBezTo>
                <a:cubicBezTo>
                  <a:pt x="633420" y="239907"/>
                  <a:pt x="634705" y="239764"/>
                  <a:pt x="636061" y="239764"/>
                </a:cubicBezTo>
                <a:close/>
                <a:moveTo>
                  <a:pt x="793025" y="235338"/>
                </a:moveTo>
                <a:cubicBezTo>
                  <a:pt x="797950" y="235338"/>
                  <a:pt x="802590" y="236837"/>
                  <a:pt x="806373" y="239407"/>
                </a:cubicBezTo>
                <a:cubicBezTo>
                  <a:pt x="812725" y="243689"/>
                  <a:pt x="816865" y="250970"/>
                  <a:pt x="816865" y="259179"/>
                </a:cubicBezTo>
                <a:cubicBezTo>
                  <a:pt x="816865" y="267387"/>
                  <a:pt x="812654" y="274597"/>
                  <a:pt x="806373" y="278951"/>
                </a:cubicBezTo>
                <a:cubicBezTo>
                  <a:pt x="802518" y="281521"/>
                  <a:pt x="797950" y="283020"/>
                  <a:pt x="793025" y="283020"/>
                </a:cubicBezTo>
                <a:cubicBezTo>
                  <a:pt x="791383" y="283020"/>
                  <a:pt x="789813" y="282805"/>
                  <a:pt x="788242" y="282520"/>
                </a:cubicBezTo>
                <a:cubicBezTo>
                  <a:pt x="777321" y="280307"/>
                  <a:pt x="769184" y="270671"/>
                  <a:pt x="769184" y="259179"/>
                </a:cubicBezTo>
                <a:cubicBezTo>
                  <a:pt x="769184" y="247687"/>
                  <a:pt x="777393" y="238050"/>
                  <a:pt x="788242" y="235838"/>
                </a:cubicBezTo>
                <a:cubicBezTo>
                  <a:pt x="789741" y="235481"/>
                  <a:pt x="791383" y="235338"/>
                  <a:pt x="793025" y="235338"/>
                </a:cubicBezTo>
                <a:close/>
                <a:moveTo>
                  <a:pt x="871470" y="232768"/>
                </a:moveTo>
                <a:cubicBezTo>
                  <a:pt x="886032" y="232768"/>
                  <a:pt x="897881" y="244617"/>
                  <a:pt x="897881" y="259178"/>
                </a:cubicBezTo>
                <a:cubicBezTo>
                  <a:pt x="897881" y="273740"/>
                  <a:pt x="886032" y="285589"/>
                  <a:pt x="871470" y="285589"/>
                </a:cubicBezTo>
                <a:cubicBezTo>
                  <a:pt x="856909" y="285589"/>
                  <a:pt x="845060" y="273740"/>
                  <a:pt x="845060" y="259178"/>
                </a:cubicBezTo>
                <a:cubicBezTo>
                  <a:pt x="845060" y="244617"/>
                  <a:pt x="856909" y="232768"/>
                  <a:pt x="871470" y="232768"/>
                </a:cubicBezTo>
                <a:close/>
                <a:moveTo>
                  <a:pt x="126198" y="209927"/>
                </a:moveTo>
                <a:cubicBezTo>
                  <a:pt x="131694" y="209927"/>
                  <a:pt x="136191" y="214424"/>
                  <a:pt x="136191" y="219920"/>
                </a:cubicBezTo>
                <a:cubicBezTo>
                  <a:pt x="136191" y="225416"/>
                  <a:pt x="131694" y="229913"/>
                  <a:pt x="126198" y="229913"/>
                </a:cubicBezTo>
                <a:cubicBezTo>
                  <a:pt x="120631" y="229913"/>
                  <a:pt x="116205" y="225416"/>
                  <a:pt x="116205" y="219920"/>
                </a:cubicBezTo>
                <a:cubicBezTo>
                  <a:pt x="116205" y="214353"/>
                  <a:pt x="120702" y="209927"/>
                  <a:pt x="126198" y="209927"/>
                </a:cubicBezTo>
                <a:close/>
                <a:moveTo>
                  <a:pt x="204644" y="208856"/>
                </a:moveTo>
                <a:cubicBezTo>
                  <a:pt x="210782" y="208856"/>
                  <a:pt x="215708" y="213853"/>
                  <a:pt x="215708" y="219920"/>
                </a:cubicBezTo>
                <a:cubicBezTo>
                  <a:pt x="215708" y="226058"/>
                  <a:pt x="210782" y="230984"/>
                  <a:pt x="204644" y="230984"/>
                </a:cubicBezTo>
                <a:cubicBezTo>
                  <a:pt x="198505" y="230984"/>
                  <a:pt x="193580" y="225987"/>
                  <a:pt x="193580" y="219920"/>
                </a:cubicBezTo>
                <a:cubicBezTo>
                  <a:pt x="193580" y="213781"/>
                  <a:pt x="198577" y="208856"/>
                  <a:pt x="204644" y="208856"/>
                </a:cubicBezTo>
                <a:close/>
                <a:moveTo>
                  <a:pt x="361536" y="206358"/>
                </a:moveTo>
                <a:cubicBezTo>
                  <a:pt x="369031" y="206358"/>
                  <a:pt x="375098" y="212425"/>
                  <a:pt x="375098" y="219920"/>
                </a:cubicBezTo>
                <a:cubicBezTo>
                  <a:pt x="375098" y="227415"/>
                  <a:pt x="369031" y="233482"/>
                  <a:pt x="361536" y="233482"/>
                </a:cubicBezTo>
                <a:cubicBezTo>
                  <a:pt x="354041" y="233482"/>
                  <a:pt x="347974" y="227415"/>
                  <a:pt x="347974" y="219920"/>
                </a:cubicBezTo>
                <a:cubicBezTo>
                  <a:pt x="347974" y="212425"/>
                  <a:pt x="354041" y="206358"/>
                  <a:pt x="361536" y="206358"/>
                </a:cubicBezTo>
                <a:close/>
                <a:moveTo>
                  <a:pt x="440054" y="204930"/>
                </a:moveTo>
                <a:cubicBezTo>
                  <a:pt x="448334" y="204930"/>
                  <a:pt x="455043" y="211640"/>
                  <a:pt x="455043" y="219920"/>
                </a:cubicBezTo>
                <a:cubicBezTo>
                  <a:pt x="455043" y="228200"/>
                  <a:pt x="448262" y="234981"/>
                  <a:pt x="440054" y="234909"/>
                </a:cubicBezTo>
                <a:cubicBezTo>
                  <a:pt x="431774" y="234909"/>
                  <a:pt x="425064" y="228200"/>
                  <a:pt x="425064" y="219920"/>
                </a:cubicBezTo>
                <a:cubicBezTo>
                  <a:pt x="425064" y="211640"/>
                  <a:pt x="431774" y="204930"/>
                  <a:pt x="440054" y="204930"/>
                </a:cubicBezTo>
                <a:close/>
                <a:moveTo>
                  <a:pt x="596946" y="201504"/>
                </a:moveTo>
                <a:cubicBezTo>
                  <a:pt x="607082" y="201504"/>
                  <a:pt x="615362" y="209713"/>
                  <a:pt x="615362" y="219920"/>
                </a:cubicBezTo>
                <a:cubicBezTo>
                  <a:pt x="615362" y="230127"/>
                  <a:pt x="607082" y="238407"/>
                  <a:pt x="596946" y="238336"/>
                </a:cubicBezTo>
                <a:cubicBezTo>
                  <a:pt x="586810" y="238336"/>
                  <a:pt x="578530" y="230127"/>
                  <a:pt x="578530" y="219920"/>
                </a:cubicBezTo>
                <a:cubicBezTo>
                  <a:pt x="578530" y="209784"/>
                  <a:pt x="586739" y="201504"/>
                  <a:pt x="596946" y="201504"/>
                </a:cubicBezTo>
                <a:close/>
                <a:moveTo>
                  <a:pt x="675321" y="199506"/>
                </a:moveTo>
                <a:cubicBezTo>
                  <a:pt x="686598" y="199506"/>
                  <a:pt x="695735" y="208643"/>
                  <a:pt x="695735" y="219921"/>
                </a:cubicBezTo>
                <a:cubicBezTo>
                  <a:pt x="695735" y="231199"/>
                  <a:pt x="686598" y="240407"/>
                  <a:pt x="675321" y="240335"/>
                </a:cubicBezTo>
                <a:cubicBezTo>
                  <a:pt x="664043" y="240335"/>
                  <a:pt x="654906" y="231199"/>
                  <a:pt x="654906" y="219921"/>
                </a:cubicBezTo>
                <a:cubicBezTo>
                  <a:pt x="654906" y="208643"/>
                  <a:pt x="664043" y="199506"/>
                  <a:pt x="675321" y="199506"/>
                </a:cubicBezTo>
                <a:close/>
                <a:moveTo>
                  <a:pt x="832283" y="194866"/>
                </a:moveTo>
                <a:cubicBezTo>
                  <a:pt x="846131" y="194866"/>
                  <a:pt x="857337" y="206073"/>
                  <a:pt x="857337" y="219920"/>
                </a:cubicBezTo>
                <a:cubicBezTo>
                  <a:pt x="857337" y="233768"/>
                  <a:pt x="846059" y="245046"/>
                  <a:pt x="832283" y="245046"/>
                </a:cubicBezTo>
                <a:cubicBezTo>
                  <a:pt x="818436" y="245046"/>
                  <a:pt x="807229" y="233768"/>
                  <a:pt x="807229" y="219920"/>
                </a:cubicBezTo>
                <a:cubicBezTo>
                  <a:pt x="807229" y="206073"/>
                  <a:pt x="818436" y="194866"/>
                  <a:pt x="832283" y="194866"/>
                </a:cubicBezTo>
                <a:close/>
                <a:moveTo>
                  <a:pt x="165529" y="170240"/>
                </a:moveTo>
                <a:cubicBezTo>
                  <a:pt x="169169" y="170240"/>
                  <a:pt x="172381" y="172096"/>
                  <a:pt x="174237" y="174880"/>
                </a:cubicBezTo>
                <a:cubicBezTo>
                  <a:pt x="175379" y="176521"/>
                  <a:pt x="176022" y="178591"/>
                  <a:pt x="176022" y="180733"/>
                </a:cubicBezTo>
                <a:cubicBezTo>
                  <a:pt x="176022" y="182160"/>
                  <a:pt x="175665" y="183517"/>
                  <a:pt x="175165" y="184801"/>
                </a:cubicBezTo>
                <a:cubicBezTo>
                  <a:pt x="174879" y="185444"/>
                  <a:pt x="174523" y="186015"/>
                  <a:pt x="174166" y="186586"/>
                </a:cubicBezTo>
                <a:cubicBezTo>
                  <a:pt x="173737" y="187157"/>
                  <a:pt x="173309" y="187657"/>
                  <a:pt x="173024" y="188299"/>
                </a:cubicBezTo>
                <a:cubicBezTo>
                  <a:pt x="171096" y="190226"/>
                  <a:pt x="168527" y="191368"/>
                  <a:pt x="165600" y="191368"/>
                </a:cubicBezTo>
                <a:cubicBezTo>
                  <a:pt x="164815" y="191368"/>
                  <a:pt x="164173" y="191297"/>
                  <a:pt x="163459" y="191154"/>
                </a:cubicBezTo>
                <a:cubicBezTo>
                  <a:pt x="161460" y="190726"/>
                  <a:pt x="159604" y="189727"/>
                  <a:pt x="158177" y="188299"/>
                </a:cubicBezTo>
                <a:cubicBezTo>
                  <a:pt x="157677" y="187799"/>
                  <a:pt x="157249" y="187300"/>
                  <a:pt x="156892" y="186729"/>
                </a:cubicBezTo>
                <a:cubicBezTo>
                  <a:pt x="156464" y="186158"/>
                  <a:pt x="156178" y="185587"/>
                  <a:pt x="155893" y="184944"/>
                </a:cubicBezTo>
                <a:cubicBezTo>
                  <a:pt x="155607" y="184302"/>
                  <a:pt x="155393" y="183659"/>
                  <a:pt x="155250" y="182946"/>
                </a:cubicBezTo>
                <a:cubicBezTo>
                  <a:pt x="155107" y="182232"/>
                  <a:pt x="155036" y="181518"/>
                  <a:pt x="155036" y="180804"/>
                </a:cubicBezTo>
                <a:cubicBezTo>
                  <a:pt x="155036" y="180019"/>
                  <a:pt x="155107" y="179377"/>
                  <a:pt x="155250" y="178663"/>
                </a:cubicBezTo>
                <a:cubicBezTo>
                  <a:pt x="155536" y="177235"/>
                  <a:pt x="156035" y="176022"/>
                  <a:pt x="156820" y="174880"/>
                </a:cubicBezTo>
                <a:cubicBezTo>
                  <a:pt x="157177" y="174309"/>
                  <a:pt x="157606" y="173809"/>
                  <a:pt x="158105" y="173309"/>
                </a:cubicBezTo>
                <a:cubicBezTo>
                  <a:pt x="159533" y="171882"/>
                  <a:pt x="161317" y="170882"/>
                  <a:pt x="163387" y="170454"/>
                </a:cubicBezTo>
                <a:cubicBezTo>
                  <a:pt x="164101" y="170311"/>
                  <a:pt x="164815" y="170240"/>
                  <a:pt x="165529" y="170240"/>
                </a:cubicBezTo>
                <a:close/>
                <a:moveTo>
                  <a:pt x="243903" y="169098"/>
                </a:moveTo>
                <a:cubicBezTo>
                  <a:pt x="250327" y="169098"/>
                  <a:pt x="255538" y="174309"/>
                  <a:pt x="255538" y="180733"/>
                </a:cubicBezTo>
                <a:cubicBezTo>
                  <a:pt x="255538" y="182303"/>
                  <a:pt x="255181" y="183874"/>
                  <a:pt x="254610" y="185230"/>
                </a:cubicBezTo>
                <a:cubicBezTo>
                  <a:pt x="253967" y="186657"/>
                  <a:pt x="253182" y="187871"/>
                  <a:pt x="252111" y="188942"/>
                </a:cubicBezTo>
                <a:cubicBezTo>
                  <a:pt x="250041" y="191083"/>
                  <a:pt x="247115" y="192368"/>
                  <a:pt x="243903" y="192368"/>
                </a:cubicBezTo>
                <a:cubicBezTo>
                  <a:pt x="240691" y="192368"/>
                  <a:pt x="237764" y="191012"/>
                  <a:pt x="235694" y="188942"/>
                </a:cubicBezTo>
                <a:cubicBezTo>
                  <a:pt x="234624" y="187871"/>
                  <a:pt x="233767" y="186586"/>
                  <a:pt x="233196" y="185230"/>
                </a:cubicBezTo>
                <a:cubicBezTo>
                  <a:pt x="232625" y="183874"/>
                  <a:pt x="232268" y="182303"/>
                  <a:pt x="232268" y="180733"/>
                </a:cubicBezTo>
                <a:cubicBezTo>
                  <a:pt x="232268" y="174309"/>
                  <a:pt x="237479" y="169098"/>
                  <a:pt x="243903" y="169098"/>
                </a:cubicBezTo>
                <a:close/>
                <a:moveTo>
                  <a:pt x="400795" y="166385"/>
                </a:moveTo>
                <a:cubicBezTo>
                  <a:pt x="408718" y="166385"/>
                  <a:pt x="415071" y="172809"/>
                  <a:pt x="415071" y="180661"/>
                </a:cubicBezTo>
                <a:cubicBezTo>
                  <a:pt x="415071" y="182660"/>
                  <a:pt x="414642" y="184515"/>
                  <a:pt x="413929" y="186229"/>
                </a:cubicBezTo>
                <a:cubicBezTo>
                  <a:pt x="413215" y="187942"/>
                  <a:pt x="412144" y="189512"/>
                  <a:pt x="410859" y="190797"/>
                </a:cubicBezTo>
                <a:cubicBezTo>
                  <a:pt x="408290" y="193438"/>
                  <a:pt x="404721" y="195008"/>
                  <a:pt x="400795" y="195008"/>
                </a:cubicBezTo>
                <a:cubicBezTo>
                  <a:pt x="396869" y="195008"/>
                  <a:pt x="393300" y="193366"/>
                  <a:pt x="390730" y="190797"/>
                </a:cubicBezTo>
                <a:cubicBezTo>
                  <a:pt x="389446" y="189441"/>
                  <a:pt x="388375" y="187942"/>
                  <a:pt x="387661" y="186229"/>
                </a:cubicBezTo>
                <a:cubicBezTo>
                  <a:pt x="386947" y="184515"/>
                  <a:pt x="386519" y="182660"/>
                  <a:pt x="386519" y="180661"/>
                </a:cubicBezTo>
                <a:cubicBezTo>
                  <a:pt x="386519" y="172738"/>
                  <a:pt x="392943" y="166385"/>
                  <a:pt x="400795" y="166385"/>
                </a:cubicBezTo>
                <a:close/>
                <a:moveTo>
                  <a:pt x="479098" y="164815"/>
                </a:moveTo>
                <a:cubicBezTo>
                  <a:pt x="484594" y="164815"/>
                  <a:pt x="489376" y="167599"/>
                  <a:pt x="492232" y="171810"/>
                </a:cubicBezTo>
                <a:cubicBezTo>
                  <a:pt x="493945" y="174380"/>
                  <a:pt x="494944" y="177378"/>
                  <a:pt x="494944" y="180661"/>
                </a:cubicBezTo>
                <a:cubicBezTo>
                  <a:pt x="494944" y="182803"/>
                  <a:pt x="494516" y="184873"/>
                  <a:pt x="493731" y="186800"/>
                </a:cubicBezTo>
                <a:cubicBezTo>
                  <a:pt x="493374" y="187799"/>
                  <a:pt x="492874" y="188656"/>
                  <a:pt x="492303" y="189512"/>
                </a:cubicBezTo>
                <a:cubicBezTo>
                  <a:pt x="491732" y="190369"/>
                  <a:pt x="491090" y="191154"/>
                  <a:pt x="490304" y="191939"/>
                </a:cubicBezTo>
                <a:cubicBezTo>
                  <a:pt x="487449" y="194794"/>
                  <a:pt x="483452" y="196579"/>
                  <a:pt x="479098" y="196579"/>
                </a:cubicBezTo>
                <a:cubicBezTo>
                  <a:pt x="477956" y="196579"/>
                  <a:pt x="476885" y="196436"/>
                  <a:pt x="475886" y="196222"/>
                </a:cubicBezTo>
                <a:cubicBezTo>
                  <a:pt x="472816" y="195651"/>
                  <a:pt x="470033" y="194081"/>
                  <a:pt x="467891" y="191939"/>
                </a:cubicBezTo>
                <a:cubicBezTo>
                  <a:pt x="467177" y="191225"/>
                  <a:pt x="466535" y="190440"/>
                  <a:pt x="465964" y="189584"/>
                </a:cubicBezTo>
                <a:cubicBezTo>
                  <a:pt x="465393" y="188727"/>
                  <a:pt x="464965" y="187799"/>
                  <a:pt x="464536" y="186871"/>
                </a:cubicBezTo>
                <a:cubicBezTo>
                  <a:pt x="464108" y="185872"/>
                  <a:pt x="463823" y="184873"/>
                  <a:pt x="463608" y="183873"/>
                </a:cubicBezTo>
                <a:cubicBezTo>
                  <a:pt x="463466" y="182803"/>
                  <a:pt x="463323" y="181732"/>
                  <a:pt x="463323" y="180661"/>
                </a:cubicBezTo>
                <a:cubicBezTo>
                  <a:pt x="463323" y="179519"/>
                  <a:pt x="463394" y="178449"/>
                  <a:pt x="463608" y="177449"/>
                </a:cubicBezTo>
                <a:cubicBezTo>
                  <a:pt x="464037" y="175379"/>
                  <a:pt x="464822" y="173523"/>
                  <a:pt x="465964" y="171810"/>
                </a:cubicBezTo>
                <a:cubicBezTo>
                  <a:pt x="466535" y="170954"/>
                  <a:pt x="467177" y="170168"/>
                  <a:pt x="467891" y="169455"/>
                </a:cubicBezTo>
                <a:cubicBezTo>
                  <a:pt x="470033" y="167313"/>
                  <a:pt x="472816" y="165814"/>
                  <a:pt x="475886" y="165172"/>
                </a:cubicBezTo>
                <a:cubicBezTo>
                  <a:pt x="476956" y="164958"/>
                  <a:pt x="478027" y="164815"/>
                  <a:pt x="479098" y="164815"/>
                </a:cubicBezTo>
                <a:close/>
                <a:moveTo>
                  <a:pt x="636061" y="161317"/>
                </a:moveTo>
                <a:cubicBezTo>
                  <a:pt x="642771" y="161317"/>
                  <a:pt x="648695" y="164743"/>
                  <a:pt x="652193" y="169883"/>
                </a:cubicBezTo>
                <a:cubicBezTo>
                  <a:pt x="654263" y="172952"/>
                  <a:pt x="655476" y="176735"/>
                  <a:pt x="655476" y="180732"/>
                </a:cubicBezTo>
                <a:cubicBezTo>
                  <a:pt x="655476" y="183445"/>
                  <a:pt x="654977" y="185943"/>
                  <a:pt x="653977" y="188298"/>
                </a:cubicBezTo>
                <a:cubicBezTo>
                  <a:pt x="653478" y="189441"/>
                  <a:pt x="652907" y="190583"/>
                  <a:pt x="652193" y="191582"/>
                </a:cubicBezTo>
                <a:cubicBezTo>
                  <a:pt x="651479" y="192581"/>
                  <a:pt x="650694" y="193581"/>
                  <a:pt x="649766" y="194437"/>
                </a:cubicBezTo>
                <a:cubicBezTo>
                  <a:pt x="646268" y="198006"/>
                  <a:pt x="641415" y="200148"/>
                  <a:pt x="636061" y="200148"/>
                </a:cubicBezTo>
                <a:cubicBezTo>
                  <a:pt x="634705" y="200148"/>
                  <a:pt x="633420" y="200005"/>
                  <a:pt x="632135" y="199719"/>
                </a:cubicBezTo>
                <a:cubicBezTo>
                  <a:pt x="628352" y="198934"/>
                  <a:pt x="624997" y="197078"/>
                  <a:pt x="622356" y="194437"/>
                </a:cubicBezTo>
                <a:cubicBezTo>
                  <a:pt x="621500" y="193581"/>
                  <a:pt x="620715" y="192581"/>
                  <a:pt x="620001" y="191582"/>
                </a:cubicBezTo>
                <a:cubicBezTo>
                  <a:pt x="619287" y="190583"/>
                  <a:pt x="618716" y="189441"/>
                  <a:pt x="618216" y="188298"/>
                </a:cubicBezTo>
                <a:cubicBezTo>
                  <a:pt x="617717" y="187156"/>
                  <a:pt x="617360" y="185943"/>
                  <a:pt x="617074" y="184658"/>
                </a:cubicBezTo>
                <a:cubicBezTo>
                  <a:pt x="616789" y="183373"/>
                  <a:pt x="616646" y="182088"/>
                  <a:pt x="616646" y="180732"/>
                </a:cubicBezTo>
                <a:cubicBezTo>
                  <a:pt x="616646" y="179376"/>
                  <a:pt x="616789" y="178091"/>
                  <a:pt x="617074" y="176806"/>
                </a:cubicBezTo>
                <a:cubicBezTo>
                  <a:pt x="617574" y="174308"/>
                  <a:pt x="618573" y="171953"/>
                  <a:pt x="620001" y="169883"/>
                </a:cubicBezTo>
                <a:cubicBezTo>
                  <a:pt x="620715" y="168883"/>
                  <a:pt x="621500" y="167884"/>
                  <a:pt x="622356" y="167027"/>
                </a:cubicBezTo>
                <a:cubicBezTo>
                  <a:pt x="624926" y="164386"/>
                  <a:pt x="628352" y="162530"/>
                  <a:pt x="632135" y="161745"/>
                </a:cubicBezTo>
                <a:cubicBezTo>
                  <a:pt x="633420" y="161460"/>
                  <a:pt x="634705" y="161317"/>
                  <a:pt x="636061" y="161317"/>
                </a:cubicBezTo>
                <a:close/>
                <a:moveTo>
                  <a:pt x="714579" y="159247"/>
                </a:moveTo>
                <a:cubicBezTo>
                  <a:pt x="726428" y="159247"/>
                  <a:pt x="736064" y="168883"/>
                  <a:pt x="736064" y="180732"/>
                </a:cubicBezTo>
                <a:cubicBezTo>
                  <a:pt x="736064" y="183659"/>
                  <a:pt x="735422" y="186514"/>
                  <a:pt x="734351" y="189084"/>
                </a:cubicBezTo>
                <a:cubicBezTo>
                  <a:pt x="733281" y="191653"/>
                  <a:pt x="731710" y="193937"/>
                  <a:pt x="729854" y="195936"/>
                </a:cubicBezTo>
                <a:cubicBezTo>
                  <a:pt x="726000" y="199791"/>
                  <a:pt x="720575" y="202218"/>
                  <a:pt x="714651" y="202218"/>
                </a:cubicBezTo>
                <a:cubicBezTo>
                  <a:pt x="708726" y="202218"/>
                  <a:pt x="703373" y="199862"/>
                  <a:pt x="699447" y="195936"/>
                </a:cubicBezTo>
                <a:cubicBezTo>
                  <a:pt x="697448" y="194009"/>
                  <a:pt x="695878" y="191653"/>
                  <a:pt x="694807" y="189084"/>
                </a:cubicBezTo>
                <a:cubicBezTo>
                  <a:pt x="693665" y="186514"/>
                  <a:pt x="693094" y="183730"/>
                  <a:pt x="693094" y="180732"/>
                </a:cubicBezTo>
                <a:cubicBezTo>
                  <a:pt x="693094" y="168883"/>
                  <a:pt x="702730" y="159247"/>
                  <a:pt x="714579" y="159247"/>
                </a:cubicBezTo>
                <a:close/>
                <a:moveTo>
                  <a:pt x="871470" y="154322"/>
                </a:moveTo>
                <a:cubicBezTo>
                  <a:pt x="886032" y="154322"/>
                  <a:pt x="897881" y="166171"/>
                  <a:pt x="897881" y="180732"/>
                </a:cubicBezTo>
                <a:cubicBezTo>
                  <a:pt x="897881" y="184373"/>
                  <a:pt x="897167" y="187870"/>
                  <a:pt x="895811" y="191011"/>
                </a:cubicBezTo>
                <a:cubicBezTo>
                  <a:pt x="894455" y="194152"/>
                  <a:pt x="892527" y="197007"/>
                  <a:pt x="890172" y="199434"/>
                </a:cubicBezTo>
                <a:cubicBezTo>
                  <a:pt x="885389" y="204216"/>
                  <a:pt x="878751" y="207143"/>
                  <a:pt x="871470" y="207143"/>
                </a:cubicBezTo>
                <a:cubicBezTo>
                  <a:pt x="864118" y="207143"/>
                  <a:pt x="857551" y="204216"/>
                  <a:pt x="852769" y="199434"/>
                </a:cubicBezTo>
                <a:cubicBezTo>
                  <a:pt x="850413" y="197007"/>
                  <a:pt x="848486" y="194152"/>
                  <a:pt x="847130" y="191011"/>
                </a:cubicBezTo>
                <a:cubicBezTo>
                  <a:pt x="845774" y="187870"/>
                  <a:pt x="845060" y="184373"/>
                  <a:pt x="845060" y="180732"/>
                </a:cubicBezTo>
                <a:cubicBezTo>
                  <a:pt x="845060" y="166171"/>
                  <a:pt x="856909" y="154322"/>
                  <a:pt x="871470" y="154322"/>
                </a:cubicBezTo>
                <a:close/>
                <a:moveTo>
                  <a:pt x="126198" y="131481"/>
                </a:moveTo>
                <a:cubicBezTo>
                  <a:pt x="131694" y="131481"/>
                  <a:pt x="136191" y="135978"/>
                  <a:pt x="136191" y="141474"/>
                </a:cubicBezTo>
                <a:cubicBezTo>
                  <a:pt x="136191" y="146970"/>
                  <a:pt x="131694" y="151467"/>
                  <a:pt x="126198" y="151467"/>
                </a:cubicBezTo>
                <a:cubicBezTo>
                  <a:pt x="120631" y="151467"/>
                  <a:pt x="116205" y="146970"/>
                  <a:pt x="116205" y="141474"/>
                </a:cubicBezTo>
                <a:cubicBezTo>
                  <a:pt x="116205" y="135907"/>
                  <a:pt x="120702" y="131481"/>
                  <a:pt x="126198" y="131481"/>
                </a:cubicBezTo>
                <a:close/>
                <a:moveTo>
                  <a:pt x="204644" y="130410"/>
                </a:moveTo>
                <a:cubicBezTo>
                  <a:pt x="210782" y="130410"/>
                  <a:pt x="215708" y="135407"/>
                  <a:pt x="215708" y="141474"/>
                </a:cubicBezTo>
                <a:cubicBezTo>
                  <a:pt x="215708" y="147612"/>
                  <a:pt x="210782" y="152538"/>
                  <a:pt x="204644" y="152538"/>
                </a:cubicBezTo>
                <a:cubicBezTo>
                  <a:pt x="198505" y="152538"/>
                  <a:pt x="193580" y="147541"/>
                  <a:pt x="193580" y="141474"/>
                </a:cubicBezTo>
                <a:cubicBezTo>
                  <a:pt x="193580" y="135335"/>
                  <a:pt x="198577" y="130410"/>
                  <a:pt x="204644" y="130410"/>
                </a:cubicBezTo>
                <a:close/>
                <a:moveTo>
                  <a:pt x="361536" y="127912"/>
                </a:moveTo>
                <a:cubicBezTo>
                  <a:pt x="369031" y="127912"/>
                  <a:pt x="375098" y="133979"/>
                  <a:pt x="375098" y="141474"/>
                </a:cubicBezTo>
                <a:cubicBezTo>
                  <a:pt x="375098" y="148969"/>
                  <a:pt x="369031" y="155036"/>
                  <a:pt x="361536" y="155036"/>
                </a:cubicBezTo>
                <a:cubicBezTo>
                  <a:pt x="354041" y="155036"/>
                  <a:pt x="347974" y="148969"/>
                  <a:pt x="347974" y="141474"/>
                </a:cubicBezTo>
                <a:cubicBezTo>
                  <a:pt x="347974" y="133979"/>
                  <a:pt x="354041" y="127912"/>
                  <a:pt x="361536" y="127912"/>
                </a:cubicBezTo>
                <a:close/>
                <a:moveTo>
                  <a:pt x="440054" y="126484"/>
                </a:moveTo>
                <a:cubicBezTo>
                  <a:pt x="448334" y="126484"/>
                  <a:pt x="455043" y="133194"/>
                  <a:pt x="455043" y="141474"/>
                </a:cubicBezTo>
                <a:cubicBezTo>
                  <a:pt x="455043" y="149754"/>
                  <a:pt x="448262" y="156535"/>
                  <a:pt x="440054" y="156463"/>
                </a:cubicBezTo>
                <a:cubicBezTo>
                  <a:pt x="431774" y="156463"/>
                  <a:pt x="425064" y="149754"/>
                  <a:pt x="425064" y="141474"/>
                </a:cubicBezTo>
                <a:cubicBezTo>
                  <a:pt x="425064" y="133194"/>
                  <a:pt x="431774" y="126484"/>
                  <a:pt x="440054" y="126484"/>
                </a:cubicBezTo>
                <a:close/>
                <a:moveTo>
                  <a:pt x="596946" y="123058"/>
                </a:moveTo>
                <a:cubicBezTo>
                  <a:pt x="607082" y="123058"/>
                  <a:pt x="615362" y="131267"/>
                  <a:pt x="615362" y="141474"/>
                </a:cubicBezTo>
                <a:cubicBezTo>
                  <a:pt x="615362" y="151681"/>
                  <a:pt x="607082" y="159890"/>
                  <a:pt x="596946" y="159890"/>
                </a:cubicBezTo>
                <a:cubicBezTo>
                  <a:pt x="586810" y="159890"/>
                  <a:pt x="578530" y="151681"/>
                  <a:pt x="578530" y="141474"/>
                </a:cubicBezTo>
                <a:cubicBezTo>
                  <a:pt x="578530" y="131338"/>
                  <a:pt x="586739" y="123058"/>
                  <a:pt x="596946" y="123058"/>
                </a:cubicBezTo>
                <a:close/>
                <a:moveTo>
                  <a:pt x="675321" y="121059"/>
                </a:moveTo>
                <a:cubicBezTo>
                  <a:pt x="686598" y="121059"/>
                  <a:pt x="695735" y="130196"/>
                  <a:pt x="695735" y="141474"/>
                </a:cubicBezTo>
                <a:cubicBezTo>
                  <a:pt x="695735" y="152752"/>
                  <a:pt x="686598" y="161888"/>
                  <a:pt x="675321" y="161888"/>
                </a:cubicBezTo>
                <a:cubicBezTo>
                  <a:pt x="664043" y="161888"/>
                  <a:pt x="654906" y="152752"/>
                  <a:pt x="654906" y="141474"/>
                </a:cubicBezTo>
                <a:cubicBezTo>
                  <a:pt x="654906" y="130196"/>
                  <a:pt x="664043" y="121059"/>
                  <a:pt x="675321" y="121059"/>
                </a:cubicBezTo>
                <a:close/>
                <a:moveTo>
                  <a:pt x="832283" y="116348"/>
                </a:moveTo>
                <a:cubicBezTo>
                  <a:pt x="846131" y="116348"/>
                  <a:pt x="857337" y="127626"/>
                  <a:pt x="857337" y="141474"/>
                </a:cubicBezTo>
                <a:cubicBezTo>
                  <a:pt x="857337" y="155321"/>
                  <a:pt x="846059" y="166599"/>
                  <a:pt x="832283" y="166528"/>
                </a:cubicBezTo>
                <a:cubicBezTo>
                  <a:pt x="818436" y="166528"/>
                  <a:pt x="807229" y="155321"/>
                  <a:pt x="807229" y="141474"/>
                </a:cubicBezTo>
                <a:cubicBezTo>
                  <a:pt x="807229" y="127555"/>
                  <a:pt x="818436" y="116348"/>
                  <a:pt x="832283" y="116348"/>
                </a:cubicBezTo>
                <a:close/>
                <a:moveTo>
                  <a:pt x="910730" y="113636"/>
                </a:moveTo>
                <a:cubicBezTo>
                  <a:pt x="926076" y="113636"/>
                  <a:pt x="938496" y="126127"/>
                  <a:pt x="938496" y="141474"/>
                </a:cubicBezTo>
                <a:lnTo>
                  <a:pt x="930397" y="161004"/>
                </a:lnTo>
                <a:lnTo>
                  <a:pt x="949989" y="152895"/>
                </a:lnTo>
                <a:cubicBezTo>
                  <a:pt x="965335" y="152895"/>
                  <a:pt x="977755" y="165315"/>
                  <a:pt x="977755" y="180662"/>
                </a:cubicBezTo>
                <a:cubicBezTo>
                  <a:pt x="977755" y="184516"/>
                  <a:pt x="976970" y="188157"/>
                  <a:pt x="975542" y="191511"/>
                </a:cubicBezTo>
                <a:cubicBezTo>
                  <a:pt x="974115" y="194866"/>
                  <a:pt x="972045" y="197864"/>
                  <a:pt x="969618" y="200362"/>
                </a:cubicBezTo>
                <a:cubicBezTo>
                  <a:pt x="964621" y="205359"/>
                  <a:pt x="957698" y="208500"/>
                  <a:pt x="949989" y="208500"/>
                </a:cubicBezTo>
                <a:lnTo>
                  <a:pt x="930410" y="200383"/>
                </a:lnTo>
                <a:lnTo>
                  <a:pt x="938496" y="219920"/>
                </a:lnTo>
                <a:cubicBezTo>
                  <a:pt x="938496" y="235266"/>
                  <a:pt x="926005" y="247758"/>
                  <a:pt x="910730" y="247758"/>
                </a:cubicBezTo>
                <a:cubicBezTo>
                  <a:pt x="895383" y="247758"/>
                  <a:pt x="882963" y="235266"/>
                  <a:pt x="882963" y="219920"/>
                </a:cubicBezTo>
                <a:cubicBezTo>
                  <a:pt x="882963" y="204573"/>
                  <a:pt x="895383" y="192153"/>
                  <a:pt x="910730" y="192153"/>
                </a:cubicBezTo>
                <a:lnTo>
                  <a:pt x="930281" y="200246"/>
                </a:lnTo>
                <a:lnTo>
                  <a:pt x="924435" y="191511"/>
                </a:lnTo>
                <a:cubicBezTo>
                  <a:pt x="923007" y="188157"/>
                  <a:pt x="922222" y="184516"/>
                  <a:pt x="922222" y="180662"/>
                </a:cubicBezTo>
                <a:lnTo>
                  <a:pt x="930295" y="161159"/>
                </a:lnTo>
                <a:lnTo>
                  <a:pt x="910730" y="169241"/>
                </a:lnTo>
                <a:cubicBezTo>
                  <a:pt x="895383" y="169241"/>
                  <a:pt x="882963" y="156821"/>
                  <a:pt x="882963" y="141474"/>
                </a:cubicBezTo>
                <a:cubicBezTo>
                  <a:pt x="882963" y="126056"/>
                  <a:pt x="895383" y="113636"/>
                  <a:pt x="910730" y="113636"/>
                </a:cubicBezTo>
                <a:close/>
                <a:moveTo>
                  <a:pt x="86939" y="92793"/>
                </a:moveTo>
                <a:cubicBezTo>
                  <a:pt x="92222" y="92793"/>
                  <a:pt x="96433" y="97076"/>
                  <a:pt x="96433" y="102286"/>
                </a:cubicBezTo>
                <a:cubicBezTo>
                  <a:pt x="96433" y="107497"/>
                  <a:pt x="92222" y="111709"/>
                  <a:pt x="86939" y="111780"/>
                </a:cubicBezTo>
                <a:cubicBezTo>
                  <a:pt x="81657" y="111780"/>
                  <a:pt x="77446" y="107497"/>
                  <a:pt x="77446" y="102286"/>
                </a:cubicBezTo>
                <a:cubicBezTo>
                  <a:pt x="77446" y="97004"/>
                  <a:pt x="81729" y="92793"/>
                  <a:pt x="86939" y="92793"/>
                </a:cubicBezTo>
                <a:close/>
                <a:moveTo>
                  <a:pt x="165457" y="91794"/>
                </a:moveTo>
                <a:cubicBezTo>
                  <a:pt x="169097" y="91794"/>
                  <a:pt x="172309" y="93650"/>
                  <a:pt x="174165" y="96434"/>
                </a:cubicBezTo>
                <a:cubicBezTo>
                  <a:pt x="175307" y="98075"/>
                  <a:pt x="175950" y="100145"/>
                  <a:pt x="175950" y="102287"/>
                </a:cubicBezTo>
                <a:cubicBezTo>
                  <a:pt x="175950" y="104428"/>
                  <a:pt x="175307" y="106498"/>
                  <a:pt x="174165" y="108140"/>
                </a:cubicBezTo>
                <a:cubicBezTo>
                  <a:pt x="172238" y="110924"/>
                  <a:pt x="169026" y="112780"/>
                  <a:pt x="165457" y="112922"/>
                </a:cubicBezTo>
                <a:cubicBezTo>
                  <a:pt x="164672" y="112922"/>
                  <a:pt x="164029" y="112851"/>
                  <a:pt x="163315" y="112708"/>
                </a:cubicBezTo>
                <a:cubicBezTo>
                  <a:pt x="161317" y="112280"/>
                  <a:pt x="159461" y="111281"/>
                  <a:pt x="158033" y="109853"/>
                </a:cubicBezTo>
                <a:cubicBezTo>
                  <a:pt x="157534" y="109353"/>
                  <a:pt x="157105" y="108854"/>
                  <a:pt x="156748" y="108283"/>
                </a:cubicBezTo>
                <a:cubicBezTo>
                  <a:pt x="156035" y="107141"/>
                  <a:pt x="155464" y="105856"/>
                  <a:pt x="155178" y="104500"/>
                </a:cubicBezTo>
                <a:cubicBezTo>
                  <a:pt x="155035" y="103786"/>
                  <a:pt x="154964" y="103072"/>
                  <a:pt x="154964" y="102358"/>
                </a:cubicBezTo>
                <a:cubicBezTo>
                  <a:pt x="154964" y="101573"/>
                  <a:pt x="155035" y="100931"/>
                  <a:pt x="155178" y="100217"/>
                </a:cubicBezTo>
                <a:cubicBezTo>
                  <a:pt x="155464" y="98789"/>
                  <a:pt x="155963" y="97576"/>
                  <a:pt x="156748" y="96434"/>
                </a:cubicBezTo>
                <a:cubicBezTo>
                  <a:pt x="157105" y="95863"/>
                  <a:pt x="157534" y="95363"/>
                  <a:pt x="158033" y="94863"/>
                </a:cubicBezTo>
                <a:cubicBezTo>
                  <a:pt x="159461" y="93436"/>
                  <a:pt x="161245" y="92436"/>
                  <a:pt x="163315" y="92008"/>
                </a:cubicBezTo>
                <a:cubicBezTo>
                  <a:pt x="164029" y="91865"/>
                  <a:pt x="164743" y="91794"/>
                  <a:pt x="165457" y="91794"/>
                </a:cubicBezTo>
                <a:close/>
                <a:moveTo>
                  <a:pt x="322349" y="89367"/>
                </a:moveTo>
                <a:cubicBezTo>
                  <a:pt x="324990" y="89367"/>
                  <a:pt x="327489" y="90224"/>
                  <a:pt x="329559" y="91580"/>
                </a:cubicBezTo>
                <a:cubicBezTo>
                  <a:pt x="332913" y="93935"/>
                  <a:pt x="335198" y="97861"/>
                  <a:pt x="335198" y="102287"/>
                </a:cubicBezTo>
                <a:cubicBezTo>
                  <a:pt x="335198" y="106712"/>
                  <a:pt x="332985" y="110638"/>
                  <a:pt x="329559" y="112994"/>
                </a:cubicBezTo>
                <a:cubicBezTo>
                  <a:pt x="327489" y="114421"/>
                  <a:pt x="324990" y="115206"/>
                  <a:pt x="322349" y="115206"/>
                </a:cubicBezTo>
                <a:cubicBezTo>
                  <a:pt x="321493" y="115206"/>
                  <a:pt x="320636" y="115064"/>
                  <a:pt x="319780" y="114921"/>
                </a:cubicBezTo>
                <a:cubicBezTo>
                  <a:pt x="313927" y="113707"/>
                  <a:pt x="309501" y="108497"/>
                  <a:pt x="309501" y="102287"/>
                </a:cubicBezTo>
                <a:cubicBezTo>
                  <a:pt x="309501" y="96077"/>
                  <a:pt x="313927" y="90866"/>
                  <a:pt x="319780" y="89653"/>
                </a:cubicBezTo>
                <a:cubicBezTo>
                  <a:pt x="320565" y="89438"/>
                  <a:pt x="321493" y="89367"/>
                  <a:pt x="322349" y="89367"/>
                </a:cubicBezTo>
                <a:close/>
                <a:moveTo>
                  <a:pt x="400795" y="88011"/>
                </a:moveTo>
                <a:cubicBezTo>
                  <a:pt x="408718" y="88011"/>
                  <a:pt x="415071" y="94435"/>
                  <a:pt x="415071" y="102287"/>
                </a:cubicBezTo>
                <a:cubicBezTo>
                  <a:pt x="415071" y="110139"/>
                  <a:pt x="408647" y="116563"/>
                  <a:pt x="400795" y="116563"/>
                </a:cubicBezTo>
                <a:cubicBezTo>
                  <a:pt x="392943" y="116563"/>
                  <a:pt x="386519" y="110139"/>
                  <a:pt x="386519" y="102287"/>
                </a:cubicBezTo>
                <a:cubicBezTo>
                  <a:pt x="386519" y="94364"/>
                  <a:pt x="392943" y="88011"/>
                  <a:pt x="400795" y="88011"/>
                </a:cubicBezTo>
                <a:close/>
                <a:moveTo>
                  <a:pt x="557687" y="84798"/>
                </a:moveTo>
                <a:cubicBezTo>
                  <a:pt x="567323" y="84798"/>
                  <a:pt x="575175" y="92650"/>
                  <a:pt x="575175" y="102286"/>
                </a:cubicBezTo>
                <a:cubicBezTo>
                  <a:pt x="575175" y="111922"/>
                  <a:pt x="567323" y="119774"/>
                  <a:pt x="557687" y="119774"/>
                </a:cubicBezTo>
                <a:cubicBezTo>
                  <a:pt x="548051" y="119774"/>
                  <a:pt x="540199" y="111922"/>
                  <a:pt x="540199" y="102286"/>
                </a:cubicBezTo>
                <a:cubicBezTo>
                  <a:pt x="540199" y="92650"/>
                  <a:pt x="548051" y="84798"/>
                  <a:pt x="557687" y="84798"/>
                </a:cubicBezTo>
                <a:close/>
                <a:moveTo>
                  <a:pt x="636061" y="82871"/>
                </a:moveTo>
                <a:cubicBezTo>
                  <a:pt x="642771" y="82871"/>
                  <a:pt x="648695" y="86297"/>
                  <a:pt x="652193" y="91437"/>
                </a:cubicBezTo>
                <a:cubicBezTo>
                  <a:pt x="654263" y="94506"/>
                  <a:pt x="655476" y="98289"/>
                  <a:pt x="655476" y="102286"/>
                </a:cubicBezTo>
                <a:cubicBezTo>
                  <a:pt x="655476" y="106284"/>
                  <a:pt x="654263" y="110067"/>
                  <a:pt x="652193" y="113136"/>
                </a:cubicBezTo>
                <a:cubicBezTo>
                  <a:pt x="648695" y="118275"/>
                  <a:pt x="642842" y="121702"/>
                  <a:pt x="636061" y="121702"/>
                </a:cubicBezTo>
                <a:cubicBezTo>
                  <a:pt x="634705" y="121702"/>
                  <a:pt x="633420" y="121559"/>
                  <a:pt x="632135" y="121273"/>
                </a:cubicBezTo>
                <a:cubicBezTo>
                  <a:pt x="628352" y="120488"/>
                  <a:pt x="624997" y="118632"/>
                  <a:pt x="622356" y="115991"/>
                </a:cubicBezTo>
                <a:cubicBezTo>
                  <a:pt x="621500" y="115135"/>
                  <a:pt x="620715" y="114135"/>
                  <a:pt x="620001" y="113136"/>
                </a:cubicBezTo>
                <a:cubicBezTo>
                  <a:pt x="618573" y="111066"/>
                  <a:pt x="617574" y="108710"/>
                  <a:pt x="617074" y="106212"/>
                </a:cubicBezTo>
                <a:cubicBezTo>
                  <a:pt x="616789" y="104927"/>
                  <a:pt x="616646" y="103642"/>
                  <a:pt x="616646" y="102286"/>
                </a:cubicBezTo>
                <a:cubicBezTo>
                  <a:pt x="616646" y="100930"/>
                  <a:pt x="616789" y="99645"/>
                  <a:pt x="617074" y="98360"/>
                </a:cubicBezTo>
                <a:cubicBezTo>
                  <a:pt x="617574" y="95862"/>
                  <a:pt x="618573" y="93507"/>
                  <a:pt x="620001" y="91437"/>
                </a:cubicBezTo>
                <a:cubicBezTo>
                  <a:pt x="620715" y="90437"/>
                  <a:pt x="621500" y="89438"/>
                  <a:pt x="622356" y="88581"/>
                </a:cubicBezTo>
                <a:cubicBezTo>
                  <a:pt x="624926" y="85940"/>
                  <a:pt x="628352" y="84084"/>
                  <a:pt x="632135" y="83299"/>
                </a:cubicBezTo>
                <a:cubicBezTo>
                  <a:pt x="633420" y="83014"/>
                  <a:pt x="634705" y="82871"/>
                  <a:pt x="636061" y="82871"/>
                </a:cubicBezTo>
                <a:close/>
                <a:moveTo>
                  <a:pt x="793025" y="78446"/>
                </a:moveTo>
                <a:cubicBezTo>
                  <a:pt x="797950" y="78446"/>
                  <a:pt x="802590" y="79945"/>
                  <a:pt x="806373" y="82515"/>
                </a:cubicBezTo>
                <a:cubicBezTo>
                  <a:pt x="812725" y="86797"/>
                  <a:pt x="816865" y="94078"/>
                  <a:pt x="816865" y="102287"/>
                </a:cubicBezTo>
                <a:cubicBezTo>
                  <a:pt x="816865" y="110495"/>
                  <a:pt x="812654" y="117776"/>
                  <a:pt x="806373" y="122059"/>
                </a:cubicBezTo>
                <a:cubicBezTo>
                  <a:pt x="802518" y="124629"/>
                  <a:pt x="797950" y="126128"/>
                  <a:pt x="793025" y="126128"/>
                </a:cubicBezTo>
                <a:cubicBezTo>
                  <a:pt x="791383" y="126128"/>
                  <a:pt x="789813" y="125913"/>
                  <a:pt x="788242" y="125628"/>
                </a:cubicBezTo>
                <a:cubicBezTo>
                  <a:pt x="777321" y="123415"/>
                  <a:pt x="769184" y="113779"/>
                  <a:pt x="769184" y="102287"/>
                </a:cubicBezTo>
                <a:cubicBezTo>
                  <a:pt x="769184" y="90795"/>
                  <a:pt x="777393" y="81158"/>
                  <a:pt x="788242" y="78946"/>
                </a:cubicBezTo>
                <a:cubicBezTo>
                  <a:pt x="789741" y="78589"/>
                  <a:pt x="791383" y="78446"/>
                  <a:pt x="793025" y="78446"/>
                </a:cubicBezTo>
                <a:close/>
                <a:moveTo>
                  <a:pt x="871470" y="75876"/>
                </a:moveTo>
                <a:cubicBezTo>
                  <a:pt x="886032" y="75876"/>
                  <a:pt x="897881" y="87725"/>
                  <a:pt x="897881" y="102286"/>
                </a:cubicBezTo>
                <a:cubicBezTo>
                  <a:pt x="897881" y="116848"/>
                  <a:pt x="886032" y="128697"/>
                  <a:pt x="871470" y="128697"/>
                </a:cubicBezTo>
                <a:cubicBezTo>
                  <a:pt x="856909" y="128697"/>
                  <a:pt x="845060" y="116848"/>
                  <a:pt x="845060" y="102286"/>
                </a:cubicBezTo>
                <a:cubicBezTo>
                  <a:pt x="845060" y="87725"/>
                  <a:pt x="856909" y="75876"/>
                  <a:pt x="871470" y="75876"/>
                </a:cubicBezTo>
                <a:close/>
                <a:moveTo>
                  <a:pt x="47753" y="54034"/>
                </a:moveTo>
                <a:cubicBezTo>
                  <a:pt x="52749" y="54034"/>
                  <a:pt x="56747" y="58031"/>
                  <a:pt x="56747" y="63028"/>
                </a:cubicBezTo>
                <a:cubicBezTo>
                  <a:pt x="56747" y="68024"/>
                  <a:pt x="52749" y="72022"/>
                  <a:pt x="47753" y="72022"/>
                </a:cubicBezTo>
                <a:cubicBezTo>
                  <a:pt x="42756" y="72022"/>
                  <a:pt x="38759" y="68024"/>
                  <a:pt x="38759" y="63028"/>
                </a:cubicBezTo>
                <a:cubicBezTo>
                  <a:pt x="38759" y="58031"/>
                  <a:pt x="42756" y="54034"/>
                  <a:pt x="47753" y="54034"/>
                </a:cubicBezTo>
                <a:close/>
                <a:moveTo>
                  <a:pt x="126198" y="53035"/>
                </a:moveTo>
                <a:cubicBezTo>
                  <a:pt x="131694" y="53035"/>
                  <a:pt x="136191" y="57532"/>
                  <a:pt x="136191" y="63028"/>
                </a:cubicBezTo>
                <a:cubicBezTo>
                  <a:pt x="136191" y="68524"/>
                  <a:pt x="131694" y="73021"/>
                  <a:pt x="126198" y="73021"/>
                </a:cubicBezTo>
                <a:cubicBezTo>
                  <a:pt x="120631" y="73021"/>
                  <a:pt x="116205" y="68524"/>
                  <a:pt x="116205" y="63028"/>
                </a:cubicBezTo>
                <a:cubicBezTo>
                  <a:pt x="116205" y="57461"/>
                  <a:pt x="120702" y="53035"/>
                  <a:pt x="126198" y="53035"/>
                </a:cubicBezTo>
                <a:close/>
                <a:moveTo>
                  <a:pt x="283162" y="50822"/>
                </a:moveTo>
                <a:cubicBezTo>
                  <a:pt x="289872" y="50822"/>
                  <a:pt x="295368" y="56247"/>
                  <a:pt x="295368" y="63028"/>
                </a:cubicBezTo>
                <a:cubicBezTo>
                  <a:pt x="295368" y="69809"/>
                  <a:pt x="289872" y="75305"/>
                  <a:pt x="283162" y="75234"/>
                </a:cubicBezTo>
                <a:cubicBezTo>
                  <a:pt x="276452" y="75234"/>
                  <a:pt x="270956" y="69809"/>
                  <a:pt x="270956" y="63028"/>
                </a:cubicBezTo>
                <a:cubicBezTo>
                  <a:pt x="270956" y="56318"/>
                  <a:pt x="276381" y="50822"/>
                  <a:pt x="283162" y="50822"/>
                </a:cubicBezTo>
                <a:close/>
                <a:moveTo>
                  <a:pt x="361536" y="49466"/>
                </a:moveTo>
                <a:cubicBezTo>
                  <a:pt x="369031" y="49466"/>
                  <a:pt x="375098" y="55533"/>
                  <a:pt x="375098" y="63028"/>
                </a:cubicBezTo>
                <a:cubicBezTo>
                  <a:pt x="375098" y="70523"/>
                  <a:pt x="369031" y="76590"/>
                  <a:pt x="361536" y="76590"/>
                </a:cubicBezTo>
                <a:cubicBezTo>
                  <a:pt x="354041" y="76590"/>
                  <a:pt x="347974" y="70523"/>
                  <a:pt x="347974" y="63028"/>
                </a:cubicBezTo>
                <a:cubicBezTo>
                  <a:pt x="347974" y="55533"/>
                  <a:pt x="354041" y="49466"/>
                  <a:pt x="361536" y="49466"/>
                </a:cubicBezTo>
                <a:close/>
                <a:moveTo>
                  <a:pt x="518428" y="46396"/>
                </a:moveTo>
                <a:cubicBezTo>
                  <a:pt x="527636" y="46396"/>
                  <a:pt x="535060" y="53819"/>
                  <a:pt x="535060" y="63027"/>
                </a:cubicBezTo>
                <a:cubicBezTo>
                  <a:pt x="535060" y="72235"/>
                  <a:pt x="527636" y="79730"/>
                  <a:pt x="518428" y="79659"/>
                </a:cubicBezTo>
                <a:cubicBezTo>
                  <a:pt x="509220" y="79659"/>
                  <a:pt x="501797" y="72235"/>
                  <a:pt x="501797" y="63027"/>
                </a:cubicBezTo>
                <a:cubicBezTo>
                  <a:pt x="501797" y="53819"/>
                  <a:pt x="509220" y="46396"/>
                  <a:pt x="518428" y="46396"/>
                </a:cubicBezTo>
                <a:close/>
                <a:moveTo>
                  <a:pt x="596946" y="44612"/>
                </a:moveTo>
                <a:cubicBezTo>
                  <a:pt x="607082" y="44612"/>
                  <a:pt x="615362" y="52821"/>
                  <a:pt x="615362" y="63028"/>
                </a:cubicBezTo>
                <a:cubicBezTo>
                  <a:pt x="615362" y="73235"/>
                  <a:pt x="607082" y="81515"/>
                  <a:pt x="596946" y="81444"/>
                </a:cubicBezTo>
                <a:cubicBezTo>
                  <a:pt x="586810" y="81444"/>
                  <a:pt x="578530" y="73235"/>
                  <a:pt x="578530" y="63028"/>
                </a:cubicBezTo>
                <a:cubicBezTo>
                  <a:pt x="578530" y="52892"/>
                  <a:pt x="586739" y="44612"/>
                  <a:pt x="596946" y="44612"/>
                </a:cubicBezTo>
                <a:close/>
                <a:moveTo>
                  <a:pt x="753766" y="40400"/>
                </a:moveTo>
                <a:cubicBezTo>
                  <a:pt x="766258" y="40400"/>
                  <a:pt x="776394" y="50536"/>
                  <a:pt x="776394" y="63027"/>
                </a:cubicBezTo>
                <a:cubicBezTo>
                  <a:pt x="776394" y="75519"/>
                  <a:pt x="766258" y="85726"/>
                  <a:pt x="753766" y="85655"/>
                </a:cubicBezTo>
                <a:cubicBezTo>
                  <a:pt x="741275" y="85655"/>
                  <a:pt x="731139" y="75519"/>
                  <a:pt x="731139" y="63027"/>
                </a:cubicBezTo>
                <a:cubicBezTo>
                  <a:pt x="731139" y="50536"/>
                  <a:pt x="741275" y="40400"/>
                  <a:pt x="753766" y="40400"/>
                </a:cubicBezTo>
                <a:close/>
                <a:moveTo>
                  <a:pt x="832283" y="37973"/>
                </a:moveTo>
                <a:cubicBezTo>
                  <a:pt x="846131" y="37973"/>
                  <a:pt x="857337" y="49180"/>
                  <a:pt x="857337" y="63027"/>
                </a:cubicBezTo>
                <a:cubicBezTo>
                  <a:pt x="857337" y="76875"/>
                  <a:pt x="846059" y="88153"/>
                  <a:pt x="832283" y="88153"/>
                </a:cubicBezTo>
                <a:cubicBezTo>
                  <a:pt x="818436" y="88153"/>
                  <a:pt x="807229" y="76875"/>
                  <a:pt x="807229" y="63027"/>
                </a:cubicBezTo>
                <a:cubicBezTo>
                  <a:pt x="807229" y="49180"/>
                  <a:pt x="818436" y="37973"/>
                  <a:pt x="832283" y="37973"/>
                </a:cubicBezTo>
                <a:close/>
                <a:moveTo>
                  <a:pt x="8566" y="15275"/>
                </a:moveTo>
                <a:cubicBezTo>
                  <a:pt x="11492" y="15275"/>
                  <a:pt x="14062" y="16774"/>
                  <a:pt x="15632" y="19058"/>
                </a:cubicBezTo>
                <a:cubicBezTo>
                  <a:pt x="16489" y="20414"/>
                  <a:pt x="17060" y="22056"/>
                  <a:pt x="17060" y="23841"/>
                </a:cubicBezTo>
                <a:cubicBezTo>
                  <a:pt x="17060" y="24412"/>
                  <a:pt x="17060" y="24983"/>
                  <a:pt x="16917" y="25554"/>
                </a:cubicBezTo>
                <a:cubicBezTo>
                  <a:pt x="16703" y="26696"/>
                  <a:pt x="16275" y="27695"/>
                  <a:pt x="15632" y="28623"/>
                </a:cubicBezTo>
                <a:cubicBezTo>
                  <a:pt x="14062" y="30907"/>
                  <a:pt x="11492" y="32406"/>
                  <a:pt x="8566" y="32406"/>
                </a:cubicBezTo>
                <a:cubicBezTo>
                  <a:pt x="7923" y="32406"/>
                  <a:pt x="7352" y="32335"/>
                  <a:pt x="6852" y="32192"/>
                </a:cubicBezTo>
                <a:cubicBezTo>
                  <a:pt x="5139" y="31835"/>
                  <a:pt x="3640" y="30979"/>
                  <a:pt x="2498" y="29836"/>
                </a:cubicBezTo>
                <a:cubicBezTo>
                  <a:pt x="2141" y="29480"/>
                  <a:pt x="1784" y="29051"/>
                  <a:pt x="1428" y="28623"/>
                </a:cubicBezTo>
                <a:cubicBezTo>
                  <a:pt x="785" y="27695"/>
                  <a:pt x="357" y="26696"/>
                  <a:pt x="143" y="25554"/>
                </a:cubicBezTo>
                <a:cubicBezTo>
                  <a:pt x="71" y="24983"/>
                  <a:pt x="0" y="24412"/>
                  <a:pt x="0" y="23841"/>
                </a:cubicBezTo>
                <a:cubicBezTo>
                  <a:pt x="0" y="23270"/>
                  <a:pt x="71" y="22627"/>
                  <a:pt x="143" y="22127"/>
                </a:cubicBezTo>
                <a:cubicBezTo>
                  <a:pt x="428" y="20985"/>
                  <a:pt x="857" y="19986"/>
                  <a:pt x="1428" y="19058"/>
                </a:cubicBezTo>
                <a:cubicBezTo>
                  <a:pt x="1784" y="18630"/>
                  <a:pt x="2141" y="18202"/>
                  <a:pt x="2498" y="17773"/>
                </a:cubicBezTo>
                <a:cubicBezTo>
                  <a:pt x="3640" y="16631"/>
                  <a:pt x="5139" y="15775"/>
                  <a:pt x="6852" y="15418"/>
                </a:cubicBezTo>
                <a:cubicBezTo>
                  <a:pt x="7423" y="15346"/>
                  <a:pt x="7994" y="15275"/>
                  <a:pt x="8566" y="15275"/>
                </a:cubicBezTo>
                <a:close/>
                <a:moveTo>
                  <a:pt x="87011" y="14347"/>
                </a:moveTo>
                <a:cubicBezTo>
                  <a:pt x="92294" y="14347"/>
                  <a:pt x="96505" y="18630"/>
                  <a:pt x="96505" y="23840"/>
                </a:cubicBezTo>
                <a:cubicBezTo>
                  <a:pt x="96505" y="24483"/>
                  <a:pt x="96434" y="25125"/>
                  <a:pt x="96291" y="25768"/>
                </a:cubicBezTo>
                <a:cubicBezTo>
                  <a:pt x="95363" y="30051"/>
                  <a:pt x="91580" y="33263"/>
                  <a:pt x="87011" y="33334"/>
                </a:cubicBezTo>
                <a:cubicBezTo>
                  <a:pt x="82443" y="33334"/>
                  <a:pt x="78589" y="30051"/>
                  <a:pt x="77732" y="25768"/>
                </a:cubicBezTo>
                <a:cubicBezTo>
                  <a:pt x="77589" y="25125"/>
                  <a:pt x="77518" y="24483"/>
                  <a:pt x="77518" y="23840"/>
                </a:cubicBezTo>
                <a:cubicBezTo>
                  <a:pt x="77518" y="18558"/>
                  <a:pt x="81801" y="14347"/>
                  <a:pt x="87011" y="14347"/>
                </a:cubicBezTo>
                <a:close/>
                <a:moveTo>
                  <a:pt x="243832" y="12205"/>
                </a:moveTo>
                <a:cubicBezTo>
                  <a:pt x="250256" y="12205"/>
                  <a:pt x="255467" y="17416"/>
                  <a:pt x="255467" y="23840"/>
                </a:cubicBezTo>
                <a:cubicBezTo>
                  <a:pt x="255467" y="24625"/>
                  <a:pt x="255395" y="25410"/>
                  <a:pt x="255253" y="26195"/>
                </a:cubicBezTo>
                <a:cubicBezTo>
                  <a:pt x="254182" y="31477"/>
                  <a:pt x="249471" y="35475"/>
                  <a:pt x="243832" y="35475"/>
                </a:cubicBezTo>
                <a:cubicBezTo>
                  <a:pt x="238193" y="35475"/>
                  <a:pt x="233482" y="31477"/>
                  <a:pt x="232411" y="26195"/>
                </a:cubicBezTo>
                <a:cubicBezTo>
                  <a:pt x="232268" y="25410"/>
                  <a:pt x="232197" y="24625"/>
                  <a:pt x="232197" y="23840"/>
                </a:cubicBezTo>
                <a:cubicBezTo>
                  <a:pt x="232197" y="17416"/>
                  <a:pt x="237408" y="12205"/>
                  <a:pt x="243832" y="12205"/>
                </a:cubicBezTo>
                <a:close/>
                <a:moveTo>
                  <a:pt x="322349" y="10921"/>
                </a:moveTo>
                <a:cubicBezTo>
                  <a:pt x="324990" y="10921"/>
                  <a:pt x="327489" y="11778"/>
                  <a:pt x="329559" y="13134"/>
                </a:cubicBezTo>
                <a:cubicBezTo>
                  <a:pt x="332913" y="15489"/>
                  <a:pt x="335198" y="19415"/>
                  <a:pt x="335198" y="23841"/>
                </a:cubicBezTo>
                <a:cubicBezTo>
                  <a:pt x="335198" y="24697"/>
                  <a:pt x="335055" y="25554"/>
                  <a:pt x="334912" y="26410"/>
                </a:cubicBezTo>
                <a:cubicBezTo>
                  <a:pt x="334270" y="29765"/>
                  <a:pt x="332271" y="32620"/>
                  <a:pt x="329559" y="34476"/>
                </a:cubicBezTo>
                <a:cubicBezTo>
                  <a:pt x="327489" y="35904"/>
                  <a:pt x="324990" y="36689"/>
                  <a:pt x="322349" y="36689"/>
                </a:cubicBezTo>
                <a:cubicBezTo>
                  <a:pt x="321493" y="36689"/>
                  <a:pt x="320636" y="36546"/>
                  <a:pt x="319780" y="36404"/>
                </a:cubicBezTo>
                <a:cubicBezTo>
                  <a:pt x="314783" y="35404"/>
                  <a:pt x="310786" y="31407"/>
                  <a:pt x="309787" y="26410"/>
                </a:cubicBezTo>
                <a:cubicBezTo>
                  <a:pt x="309572" y="25625"/>
                  <a:pt x="309501" y="24697"/>
                  <a:pt x="309501" y="23841"/>
                </a:cubicBezTo>
                <a:cubicBezTo>
                  <a:pt x="309501" y="17631"/>
                  <a:pt x="313927" y="12420"/>
                  <a:pt x="319780" y="11207"/>
                </a:cubicBezTo>
                <a:cubicBezTo>
                  <a:pt x="320565" y="10992"/>
                  <a:pt x="321493" y="10921"/>
                  <a:pt x="322349" y="10921"/>
                </a:cubicBezTo>
                <a:close/>
                <a:moveTo>
                  <a:pt x="479098" y="7994"/>
                </a:moveTo>
                <a:cubicBezTo>
                  <a:pt x="484594" y="7994"/>
                  <a:pt x="489376" y="10778"/>
                  <a:pt x="492232" y="14989"/>
                </a:cubicBezTo>
                <a:cubicBezTo>
                  <a:pt x="493945" y="17559"/>
                  <a:pt x="494944" y="20557"/>
                  <a:pt x="494944" y="23840"/>
                </a:cubicBezTo>
                <a:cubicBezTo>
                  <a:pt x="494944" y="24982"/>
                  <a:pt x="494873" y="26053"/>
                  <a:pt x="494659" y="27052"/>
                </a:cubicBezTo>
                <a:cubicBezTo>
                  <a:pt x="494230" y="29122"/>
                  <a:pt x="493445" y="30978"/>
                  <a:pt x="492303" y="32691"/>
                </a:cubicBezTo>
                <a:cubicBezTo>
                  <a:pt x="489519" y="36903"/>
                  <a:pt x="484665" y="39615"/>
                  <a:pt x="479098" y="39615"/>
                </a:cubicBezTo>
                <a:cubicBezTo>
                  <a:pt x="477956" y="39615"/>
                  <a:pt x="476885" y="39472"/>
                  <a:pt x="475886" y="39258"/>
                </a:cubicBezTo>
                <a:cubicBezTo>
                  <a:pt x="472816" y="38687"/>
                  <a:pt x="470033" y="37117"/>
                  <a:pt x="467891" y="34975"/>
                </a:cubicBezTo>
                <a:cubicBezTo>
                  <a:pt x="467177" y="34262"/>
                  <a:pt x="466535" y="33477"/>
                  <a:pt x="465964" y="32620"/>
                </a:cubicBezTo>
                <a:cubicBezTo>
                  <a:pt x="464822" y="30978"/>
                  <a:pt x="464037" y="29051"/>
                  <a:pt x="463608" y="26981"/>
                </a:cubicBezTo>
                <a:cubicBezTo>
                  <a:pt x="463466" y="25910"/>
                  <a:pt x="463323" y="24911"/>
                  <a:pt x="463323" y="23769"/>
                </a:cubicBezTo>
                <a:cubicBezTo>
                  <a:pt x="463323" y="22627"/>
                  <a:pt x="463394" y="21556"/>
                  <a:pt x="463608" y="20557"/>
                </a:cubicBezTo>
                <a:cubicBezTo>
                  <a:pt x="464037" y="18487"/>
                  <a:pt x="464822" y="16631"/>
                  <a:pt x="465964" y="14918"/>
                </a:cubicBezTo>
                <a:cubicBezTo>
                  <a:pt x="466535" y="14061"/>
                  <a:pt x="467177" y="13276"/>
                  <a:pt x="467891" y="12562"/>
                </a:cubicBezTo>
                <a:cubicBezTo>
                  <a:pt x="470033" y="10421"/>
                  <a:pt x="472816" y="8922"/>
                  <a:pt x="475886" y="8280"/>
                </a:cubicBezTo>
                <a:cubicBezTo>
                  <a:pt x="476956" y="8137"/>
                  <a:pt x="478027" y="7994"/>
                  <a:pt x="479098" y="7994"/>
                </a:cubicBezTo>
                <a:close/>
                <a:moveTo>
                  <a:pt x="557687" y="6352"/>
                </a:moveTo>
                <a:cubicBezTo>
                  <a:pt x="567323" y="6352"/>
                  <a:pt x="575175" y="14204"/>
                  <a:pt x="575175" y="23840"/>
                </a:cubicBezTo>
                <a:cubicBezTo>
                  <a:pt x="575175" y="24982"/>
                  <a:pt x="575032" y="26196"/>
                  <a:pt x="574818" y="27338"/>
                </a:cubicBezTo>
                <a:cubicBezTo>
                  <a:pt x="573176" y="35332"/>
                  <a:pt x="566110" y="41328"/>
                  <a:pt x="557687" y="41328"/>
                </a:cubicBezTo>
                <a:cubicBezTo>
                  <a:pt x="549264" y="41328"/>
                  <a:pt x="542198" y="35332"/>
                  <a:pt x="540556" y="27338"/>
                </a:cubicBezTo>
                <a:cubicBezTo>
                  <a:pt x="540342" y="26196"/>
                  <a:pt x="540199" y="25053"/>
                  <a:pt x="540199" y="23840"/>
                </a:cubicBezTo>
                <a:cubicBezTo>
                  <a:pt x="540199" y="14204"/>
                  <a:pt x="548051" y="6352"/>
                  <a:pt x="557687" y="6352"/>
                </a:cubicBezTo>
                <a:close/>
                <a:moveTo>
                  <a:pt x="714579" y="2284"/>
                </a:moveTo>
                <a:cubicBezTo>
                  <a:pt x="726428" y="2284"/>
                  <a:pt x="736064" y="11920"/>
                  <a:pt x="736064" y="23769"/>
                </a:cubicBezTo>
                <a:cubicBezTo>
                  <a:pt x="736064" y="25268"/>
                  <a:pt x="735922" y="26696"/>
                  <a:pt x="735636" y="28123"/>
                </a:cubicBezTo>
                <a:cubicBezTo>
                  <a:pt x="733638" y="37974"/>
                  <a:pt x="724929" y="45326"/>
                  <a:pt x="714579" y="45326"/>
                </a:cubicBezTo>
                <a:cubicBezTo>
                  <a:pt x="704229" y="45326"/>
                  <a:pt x="695521" y="37902"/>
                  <a:pt x="693522" y="28123"/>
                </a:cubicBezTo>
                <a:cubicBezTo>
                  <a:pt x="693237" y="26696"/>
                  <a:pt x="693094" y="25268"/>
                  <a:pt x="693094" y="23769"/>
                </a:cubicBezTo>
                <a:cubicBezTo>
                  <a:pt x="693094" y="11920"/>
                  <a:pt x="702730" y="2284"/>
                  <a:pt x="714579" y="2284"/>
                </a:cubicBezTo>
                <a:close/>
                <a:moveTo>
                  <a:pt x="793025" y="0"/>
                </a:moveTo>
                <a:cubicBezTo>
                  <a:pt x="797950" y="0"/>
                  <a:pt x="802518" y="1499"/>
                  <a:pt x="806373" y="4069"/>
                </a:cubicBezTo>
                <a:cubicBezTo>
                  <a:pt x="812725" y="8351"/>
                  <a:pt x="816865" y="15632"/>
                  <a:pt x="816865" y="23841"/>
                </a:cubicBezTo>
                <a:cubicBezTo>
                  <a:pt x="816865" y="25483"/>
                  <a:pt x="816651" y="27053"/>
                  <a:pt x="816366" y="28623"/>
                </a:cubicBezTo>
                <a:cubicBezTo>
                  <a:pt x="815081" y="34833"/>
                  <a:pt x="811369" y="40187"/>
                  <a:pt x="806373" y="43613"/>
                </a:cubicBezTo>
                <a:cubicBezTo>
                  <a:pt x="802518" y="46183"/>
                  <a:pt x="797950" y="47682"/>
                  <a:pt x="793025" y="47682"/>
                </a:cubicBezTo>
                <a:cubicBezTo>
                  <a:pt x="791383" y="47682"/>
                  <a:pt x="789813" y="47467"/>
                  <a:pt x="788242" y="47182"/>
                </a:cubicBezTo>
                <a:cubicBezTo>
                  <a:pt x="778892" y="45255"/>
                  <a:pt x="771611" y="37903"/>
                  <a:pt x="769684" y="28623"/>
                </a:cubicBezTo>
                <a:cubicBezTo>
                  <a:pt x="769327" y="27124"/>
                  <a:pt x="769184" y="25483"/>
                  <a:pt x="769184" y="23841"/>
                </a:cubicBezTo>
                <a:cubicBezTo>
                  <a:pt x="769184" y="12349"/>
                  <a:pt x="777393" y="2712"/>
                  <a:pt x="788242" y="500"/>
                </a:cubicBezTo>
                <a:cubicBezTo>
                  <a:pt x="789741" y="143"/>
                  <a:pt x="791383" y="0"/>
                  <a:pt x="793025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34000">
                <a:schemeClr val="accent1"/>
              </a:gs>
            </a:gsLst>
            <a:lin ang="10800000" scaled="0"/>
          </a:gradFill>
          <a:ln w="7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任意多边形: 形状 71"/>
          <p:cNvSpPr/>
          <p:nvPr/>
        </p:nvSpPr>
        <p:spPr>
          <a:xfrm>
            <a:off x="1062809" y="4201821"/>
            <a:ext cx="266480" cy="116052"/>
          </a:xfrm>
          <a:custGeom>
            <a:avLst/>
            <a:gdLst>
              <a:gd name="connsiteX0" fmla="*/ 8566 w 977755"/>
              <a:gd name="connsiteY0" fmla="*/ 329059 h 361466"/>
              <a:gd name="connsiteX1" fmla="*/ 15632 w 977755"/>
              <a:gd name="connsiteY1" fmla="*/ 332842 h 361466"/>
              <a:gd name="connsiteX2" fmla="*/ 17060 w 977755"/>
              <a:gd name="connsiteY2" fmla="*/ 337625 h 361466"/>
              <a:gd name="connsiteX3" fmla="*/ 16417 w 977755"/>
              <a:gd name="connsiteY3" fmla="*/ 340979 h 361466"/>
              <a:gd name="connsiteX4" fmla="*/ 15632 w 977755"/>
              <a:gd name="connsiteY4" fmla="*/ 342407 h 361466"/>
              <a:gd name="connsiteX5" fmla="*/ 14633 w 977755"/>
              <a:gd name="connsiteY5" fmla="*/ 343620 h 361466"/>
              <a:gd name="connsiteX6" fmla="*/ 8566 w 977755"/>
              <a:gd name="connsiteY6" fmla="*/ 346119 h 361466"/>
              <a:gd name="connsiteX7" fmla="*/ 6852 w 977755"/>
              <a:gd name="connsiteY7" fmla="*/ 345976 h 361466"/>
              <a:gd name="connsiteX8" fmla="*/ 2498 w 977755"/>
              <a:gd name="connsiteY8" fmla="*/ 343620 h 361466"/>
              <a:gd name="connsiteX9" fmla="*/ 1428 w 977755"/>
              <a:gd name="connsiteY9" fmla="*/ 342336 h 361466"/>
              <a:gd name="connsiteX10" fmla="*/ 642 w 977755"/>
              <a:gd name="connsiteY10" fmla="*/ 340908 h 361466"/>
              <a:gd name="connsiteX11" fmla="*/ 143 w 977755"/>
              <a:gd name="connsiteY11" fmla="*/ 339338 h 361466"/>
              <a:gd name="connsiteX12" fmla="*/ 0 w 977755"/>
              <a:gd name="connsiteY12" fmla="*/ 337625 h 361466"/>
              <a:gd name="connsiteX13" fmla="*/ 143 w 977755"/>
              <a:gd name="connsiteY13" fmla="*/ 335911 h 361466"/>
              <a:gd name="connsiteX14" fmla="*/ 1428 w 977755"/>
              <a:gd name="connsiteY14" fmla="*/ 332842 h 361466"/>
              <a:gd name="connsiteX15" fmla="*/ 2498 w 977755"/>
              <a:gd name="connsiteY15" fmla="*/ 331557 h 361466"/>
              <a:gd name="connsiteX16" fmla="*/ 6852 w 977755"/>
              <a:gd name="connsiteY16" fmla="*/ 329202 h 361466"/>
              <a:gd name="connsiteX17" fmla="*/ 8566 w 977755"/>
              <a:gd name="connsiteY17" fmla="*/ 329059 h 361466"/>
              <a:gd name="connsiteX18" fmla="*/ 86939 w 977755"/>
              <a:gd name="connsiteY18" fmla="*/ 328060 h 361466"/>
              <a:gd name="connsiteX19" fmla="*/ 96433 w 977755"/>
              <a:gd name="connsiteY19" fmla="*/ 337554 h 361466"/>
              <a:gd name="connsiteX20" fmla="*/ 95719 w 977755"/>
              <a:gd name="connsiteY20" fmla="*/ 341265 h 361466"/>
              <a:gd name="connsiteX21" fmla="*/ 93578 w 977755"/>
              <a:gd name="connsiteY21" fmla="*/ 344263 h 361466"/>
              <a:gd name="connsiteX22" fmla="*/ 86868 w 977755"/>
              <a:gd name="connsiteY22" fmla="*/ 347047 h 361466"/>
              <a:gd name="connsiteX23" fmla="*/ 80158 w 977755"/>
              <a:gd name="connsiteY23" fmla="*/ 344263 h 361466"/>
              <a:gd name="connsiteX24" fmla="*/ 78160 w 977755"/>
              <a:gd name="connsiteY24" fmla="*/ 341265 h 361466"/>
              <a:gd name="connsiteX25" fmla="*/ 77446 w 977755"/>
              <a:gd name="connsiteY25" fmla="*/ 337554 h 361466"/>
              <a:gd name="connsiteX26" fmla="*/ 86939 w 977755"/>
              <a:gd name="connsiteY26" fmla="*/ 328060 h 361466"/>
              <a:gd name="connsiteX27" fmla="*/ 243903 w 977755"/>
              <a:gd name="connsiteY27" fmla="*/ 325990 h 361466"/>
              <a:gd name="connsiteX28" fmla="*/ 255538 w 977755"/>
              <a:gd name="connsiteY28" fmla="*/ 337625 h 361466"/>
              <a:gd name="connsiteX29" fmla="*/ 254610 w 977755"/>
              <a:gd name="connsiteY29" fmla="*/ 342122 h 361466"/>
              <a:gd name="connsiteX30" fmla="*/ 252111 w 977755"/>
              <a:gd name="connsiteY30" fmla="*/ 345834 h 361466"/>
              <a:gd name="connsiteX31" fmla="*/ 243903 w 977755"/>
              <a:gd name="connsiteY31" fmla="*/ 349260 h 361466"/>
              <a:gd name="connsiteX32" fmla="*/ 235694 w 977755"/>
              <a:gd name="connsiteY32" fmla="*/ 345834 h 361466"/>
              <a:gd name="connsiteX33" fmla="*/ 233196 w 977755"/>
              <a:gd name="connsiteY33" fmla="*/ 342122 h 361466"/>
              <a:gd name="connsiteX34" fmla="*/ 232268 w 977755"/>
              <a:gd name="connsiteY34" fmla="*/ 337625 h 361466"/>
              <a:gd name="connsiteX35" fmla="*/ 243903 w 977755"/>
              <a:gd name="connsiteY35" fmla="*/ 325990 h 361466"/>
              <a:gd name="connsiteX36" fmla="*/ 322349 w 977755"/>
              <a:gd name="connsiteY36" fmla="*/ 324705 h 361466"/>
              <a:gd name="connsiteX37" fmla="*/ 329559 w 977755"/>
              <a:gd name="connsiteY37" fmla="*/ 326918 h 361466"/>
              <a:gd name="connsiteX38" fmla="*/ 335198 w 977755"/>
              <a:gd name="connsiteY38" fmla="*/ 337625 h 361466"/>
              <a:gd name="connsiteX39" fmla="*/ 334198 w 977755"/>
              <a:gd name="connsiteY39" fmla="*/ 342621 h 361466"/>
              <a:gd name="connsiteX40" fmla="*/ 331414 w 977755"/>
              <a:gd name="connsiteY40" fmla="*/ 346690 h 361466"/>
              <a:gd name="connsiteX41" fmla="*/ 329559 w 977755"/>
              <a:gd name="connsiteY41" fmla="*/ 348260 h 361466"/>
              <a:gd name="connsiteX42" fmla="*/ 322349 w 977755"/>
              <a:gd name="connsiteY42" fmla="*/ 350473 h 361466"/>
              <a:gd name="connsiteX43" fmla="*/ 319780 w 977755"/>
              <a:gd name="connsiteY43" fmla="*/ 350188 h 361466"/>
              <a:gd name="connsiteX44" fmla="*/ 313284 w 977755"/>
              <a:gd name="connsiteY44" fmla="*/ 346690 h 361466"/>
              <a:gd name="connsiteX45" fmla="*/ 310500 w 977755"/>
              <a:gd name="connsiteY45" fmla="*/ 342621 h 361466"/>
              <a:gd name="connsiteX46" fmla="*/ 309501 w 977755"/>
              <a:gd name="connsiteY46" fmla="*/ 337625 h 361466"/>
              <a:gd name="connsiteX47" fmla="*/ 319780 w 977755"/>
              <a:gd name="connsiteY47" fmla="*/ 324990 h 361466"/>
              <a:gd name="connsiteX48" fmla="*/ 322349 w 977755"/>
              <a:gd name="connsiteY48" fmla="*/ 324705 h 361466"/>
              <a:gd name="connsiteX49" fmla="*/ 479098 w 977755"/>
              <a:gd name="connsiteY49" fmla="*/ 321707 h 361466"/>
              <a:gd name="connsiteX50" fmla="*/ 492232 w 977755"/>
              <a:gd name="connsiteY50" fmla="*/ 328702 h 361466"/>
              <a:gd name="connsiteX51" fmla="*/ 494944 w 977755"/>
              <a:gd name="connsiteY51" fmla="*/ 337553 h 361466"/>
              <a:gd name="connsiteX52" fmla="*/ 493731 w 977755"/>
              <a:gd name="connsiteY52" fmla="*/ 343692 h 361466"/>
              <a:gd name="connsiteX53" fmla="*/ 492303 w 977755"/>
              <a:gd name="connsiteY53" fmla="*/ 346404 h 361466"/>
              <a:gd name="connsiteX54" fmla="*/ 490304 w 977755"/>
              <a:gd name="connsiteY54" fmla="*/ 348760 h 361466"/>
              <a:gd name="connsiteX55" fmla="*/ 479098 w 977755"/>
              <a:gd name="connsiteY55" fmla="*/ 353400 h 361466"/>
              <a:gd name="connsiteX56" fmla="*/ 475886 w 977755"/>
              <a:gd name="connsiteY56" fmla="*/ 353043 h 361466"/>
              <a:gd name="connsiteX57" fmla="*/ 467891 w 977755"/>
              <a:gd name="connsiteY57" fmla="*/ 348760 h 361466"/>
              <a:gd name="connsiteX58" fmla="*/ 465964 w 977755"/>
              <a:gd name="connsiteY58" fmla="*/ 346404 h 361466"/>
              <a:gd name="connsiteX59" fmla="*/ 464536 w 977755"/>
              <a:gd name="connsiteY59" fmla="*/ 343692 h 361466"/>
              <a:gd name="connsiteX60" fmla="*/ 463608 w 977755"/>
              <a:gd name="connsiteY60" fmla="*/ 340694 h 361466"/>
              <a:gd name="connsiteX61" fmla="*/ 463323 w 977755"/>
              <a:gd name="connsiteY61" fmla="*/ 337482 h 361466"/>
              <a:gd name="connsiteX62" fmla="*/ 463608 w 977755"/>
              <a:gd name="connsiteY62" fmla="*/ 334270 h 361466"/>
              <a:gd name="connsiteX63" fmla="*/ 465964 w 977755"/>
              <a:gd name="connsiteY63" fmla="*/ 328631 h 361466"/>
              <a:gd name="connsiteX64" fmla="*/ 467891 w 977755"/>
              <a:gd name="connsiteY64" fmla="*/ 326275 h 361466"/>
              <a:gd name="connsiteX65" fmla="*/ 475886 w 977755"/>
              <a:gd name="connsiteY65" fmla="*/ 321993 h 361466"/>
              <a:gd name="connsiteX66" fmla="*/ 479098 w 977755"/>
              <a:gd name="connsiteY66" fmla="*/ 321707 h 361466"/>
              <a:gd name="connsiteX67" fmla="*/ 557687 w 977755"/>
              <a:gd name="connsiteY67" fmla="*/ 320066 h 361466"/>
              <a:gd name="connsiteX68" fmla="*/ 575175 w 977755"/>
              <a:gd name="connsiteY68" fmla="*/ 337554 h 361466"/>
              <a:gd name="connsiteX69" fmla="*/ 573819 w 977755"/>
              <a:gd name="connsiteY69" fmla="*/ 344406 h 361466"/>
              <a:gd name="connsiteX70" fmla="*/ 570178 w 977755"/>
              <a:gd name="connsiteY70" fmla="*/ 349974 h 361466"/>
              <a:gd name="connsiteX71" fmla="*/ 557758 w 977755"/>
              <a:gd name="connsiteY71" fmla="*/ 355113 h 361466"/>
              <a:gd name="connsiteX72" fmla="*/ 545338 w 977755"/>
              <a:gd name="connsiteY72" fmla="*/ 349974 h 361466"/>
              <a:gd name="connsiteX73" fmla="*/ 541555 w 977755"/>
              <a:gd name="connsiteY73" fmla="*/ 344406 h 361466"/>
              <a:gd name="connsiteX74" fmla="*/ 540199 w 977755"/>
              <a:gd name="connsiteY74" fmla="*/ 337554 h 361466"/>
              <a:gd name="connsiteX75" fmla="*/ 557687 w 977755"/>
              <a:gd name="connsiteY75" fmla="*/ 320066 h 361466"/>
              <a:gd name="connsiteX76" fmla="*/ 714579 w 977755"/>
              <a:gd name="connsiteY76" fmla="*/ 316140 h 361466"/>
              <a:gd name="connsiteX77" fmla="*/ 736064 w 977755"/>
              <a:gd name="connsiteY77" fmla="*/ 337625 h 361466"/>
              <a:gd name="connsiteX78" fmla="*/ 734351 w 977755"/>
              <a:gd name="connsiteY78" fmla="*/ 345977 h 361466"/>
              <a:gd name="connsiteX79" fmla="*/ 729854 w 977755"/>
              <a:gd name="connsiteY79" fmla="*/ 352829 h 361466"/>
              <a:gd name="connsiteX80" fmla="*/ 714651 w 977755"/>
              <a:gd name="connsiteY80" fmla="*/ 359111 h 361466"/>
              <a:gd name="connsiteX81" fmla="*/ 699447 w 977755"/>
              <a:gd name="connsiteY81" fmla="*/ 352829 h 361466"/>
              <a:gd name="connsiteX82" fmla="*/ 694807 w 977755"/>
              <a:gd name="connsiteY82" fmla="*/ 345977 h 361466"/>
              <a:gd name="connsiteX83" fmla="*/ 693094 w 977755"/>
              <a:gd name="connsiteY83" fmla="*/ 337625 h 361466"/>
              <a:gd name="connsiteX84" fmla="*/ 714579 w 977755"/>
              <a:gd name="connsiteY84" fmla="*/ 316140 h 361466"/>
              <a:gd name="connsiteX85" fmla="*/ 793025 w 977755"/>
              <a:gd name="connsiteY85" fmla="*/ 313784 h 361466"/>
              <a:gd name="connsiteX86" fmla="*/ 806373 w 977755"/>
              <a:gd name="connsiteY86" fmla="*/ 317853 h 361466"/>
              <a:gd name="connsiteX87" fmla="*/ 816865 w 977755"/>
              <a:gd name="connsiteY87" fmla="*/ 337625 h 361466"/>
              <a:gd name="connsiteX88" fmla="*/ 815010 w 977755"/>
              <a:gd name="connsiteY88" fmla="*/ 346904 h 361466"/>
              <a:gd name="connsiteX89" fmla="*/ 809870 w 977755"/>
              <a:gd name="connsiteY89" fmla="*/ 354470 h 361466"/>
              <a:gd name="connsiteX90" fmla="*/ 806373 w 977755"/>
              <a:gd name="connsiteY90" fmla="*/ 357397 h 361466"/>
              <a:gd name="connsiteX91" fmla="*/ 793025 w 977755"/>
              <a:gd name="connsiteY91" fmla="*/ 361466 h 361466"/>
              <a:gd name="connsiteX92" fmla="*/ 788242 w 977755"/>
              <a:gd name="connsiteY92" fmla="*/ 360966 h 361466"/>
              <a:gd name="connsiteX93" fmla="*/ 776179 w 977755"/>
              <a:gd name="connsiteY93" fmla="*/ 354470 h 361466"/>
              <a:gd name="connsiteX94" fmla="*/ 771040 w 977755"/>
              <a:gd name="connsiteY94" fmla="*/ 346904 h 361466"/>
              <a:gd name="connsiteX95" fmla="*/ 769184 w 977755"/>
              <a:gd name="connsiteY95" fmla="*/ 337625 h 361466"/>
              <a:gd name="connsiteX96" fmla="*/ 788242 w 977755"/>
              <a:gd name="connsiteY96" fmla="*/ 314284 h 361466"/>
              <a:gd name="connsiteX97" fmla="*/ 793025 w 977755"/>
              <a:gd name="connsiteY97" fmla="*/ 313784 h 361466"/>
              <a:gd name="connsiteX98" fmla="*/ 47753 w 977755"/>
              <a:gd name="connsiteY98" fmla="*/ 289372 h 361466"/>
              <a:gd name="connsiteX99" fmla="*/ 56747 w 977755"/>
              <a:gd name="connsiteY99" fmla="*/ 298366 h 361466"/>
              <a:gd name="connsiteX100" fmla="*/ 47753 w 977755"/>
              <a:gd name="connsiteY100" fmla="*/ 307360 h 361466"/>
              <a:gd name="connsiteX101" fmla="*/ 38759 w 977755"/>
              <a:gd name="connsiteY101" fmla="*/ 298366 h 361466"/>
              <a:gd name="connsiteX102" fmla="*/ 47753 w 977755"/>
              <a:gd name="connsiteY102" fmla="*/ 289372 h 361466"/>
              <a:gd name="connsiteX103" fmla="*/ 126198 w 977755"/>
              <a:gd name="connsiteY103" fmla="*/ 288373 h 361466"/>
              <a:gd name="connsiteX104" fmla="*/ 136191 w 977755"/>
              <a:gd name="connsiteY104" fmla="*/ 298366 h 361466"/>
              <a:gd name="connsiteX105" fmla="*/ 126198 w 977755"/>
              <a:gd name="connsiteY105" fmla="*/ 308359 h 361466"/>
              <a:gd name="connsiteX106" fmla="*/ 116205 w 977755"/>
              <a:gd name="connsiteY106" fmla="*/ 298366 h 361466"/>
              <a:gd name="connsiteX107" fmla="*/ 126198 w 977755"/>
              <a:gd name="connsiteY107" fmla="*/ 288373 h 361466"/>
              <a:gd name="connsiteX108" fmla="*/ 283162 w 977755"/>
              <a:gd name="connsiteY108" fmla="*/ 286160 h 361466"/>
              <a:gd name="connsiteX109" fmla="*/ 295368 w 977755"/>
              <a:gd name="connsiteY109" fmla="*/ 298366 h 361466"/>
              <a:gd name="connsiteX110" fmla="*/ 283162 w 977755"/>
              <a:gd name="connsiteY110" fmla="*/ 310572 h 361466"/>
              <a:gd name="connsiteX111" fmla="*/ 270956 w 977755"/>
              <a:gd name="connsiteY111" fmla="*/ 298366 h 361466"/>
              <a:gd name="connsiteX112" fmla="*/ 283162 w 977755"/>
              <a:gd name="connsiteY112" fmla="*/ 286160 h 361466"/>
              <a:gd name="connsiteX113" fmla="*/ 361536 w 977755"/>
              <a:gd name="connsiteY113" fmla="*/ 284804 h 361466"/>
              <a:gd name="connsiteX114" fmla="*/ 375098 w 977755"/>
              <a:gd name="connsiteY114" fmla="*/ 298366 h 361466"/>
              <a:gd name="connsiteX115" fmla="*/ 361536 w 977755"/>
              <a:gd name="connsiteY115" fmla="*/ 311928 h 361466"/>
              <a:gd name="connsiteX116" fmla="*/ 347974 w 977755"/>
              <a:gd name="connsiteY116" fmla="*/ 298366 h 361466"/>
              <a:gd name="connsiteX117" fmla="*/ 361536 w 977755"/>
              <a:gd name="connsiteY117" fmla="*/ 284804 h 361466"/>
              <a:gd name="connsiteX118" fmla="*/ 518428 w 977755"/>
              <a:gd name="connsiteY118" fmla="*/ 281735 h 361466"/>
              <a:gd name="connsiteX119" fmla="*/ 535060 w 977755"/>
              <a:gd name="connsiteY119" fmla="*/ 298366 h 361466"/>
              <a:gd name="connsiteX120" fmla="*/ 518428 w 977755"/>
              <a:gd name="connsiteY120" fmla="*/ 314998 h 361466"/>
              <a:gd name="connsiteX121" fmla="*/ 501797 w 977755"/>
              <a:gd name="connsiteY121" fmla="*/ 298366 h 361466"/>
              <a:gd name="connsiteX122" fmla="*/ 518428 w 977755"/>
              <a:gd name="connsiteY122" fmla="*/ 281735 h 361466"/>
              <a:gd name="connsiteX123" fmla="*/ 596946 w 977755"/>
              <a:gd name="connsiteY123" fmla="*/ 279950 h 361466"/>
              <a:gd name="connsiteX124" fmla="*/ 615362 w 977755"/>
              <a:gd name="connsiteY124" fmla="*/ 298366 h 361466"/>
              <a:gd name="connsiteX125" fmla="*/ 596946 w 977755"/>
              <a:gd name="connsiteY125" fmla="*/ 316782 h 361466"/>
              <a:gd name="connsiteX126" fmla="*/ 578530 w 977755"/>
              <a:gd name="connsiteY126" fmla="*/ 298366 h 361466"/>
              <a:gd name="connsiteX127" fmla="*/ 596946 w 977755"/>
              <a:gd name="connsiteY127" fmla="*/ 279950 h 361466"/>
              <a:gd name="connsiteX128" fmla="*/ 753766 w 977755"/>
              <a:gd name="connsiteY128" fmla="*/ 275739 h 361466"/>
              <a:gd name="connsiteX129" fmla="*/ 776394 w 977755"/>
              <a:gd name="connsiteY129" fmla="*/ 298366 h 361466"/>
              <a:gd name="connsiteX130" fmla="*/ 753766 w 977755"/>
              <a:gd name="connsiteY130" fmla="*/ 320994 h 361466"/>
              <a:gd name="connsiteX131" fmla="*/ 731139 w 977755"/>
              <a:gd name="connsiteY131" fmla="*/ 298366 h 361466"/>
              <a:gd name="connsiteX132" fmla="*/ 753766 w 977755"/>
              <a:gd name="connsiteY132" fmla="*/ 275739 h 361466"/>
              <a:gd name="connsiteX133" fmla="*/ 832283 w 977755"/>
              <a:gd name="connsiteY133" fmla="*/ 273241 h 361466"/>
              <a:gd name="connsiteX134" fmla="*/ 857337 w 977755"/>
              <a:gd name="connsiteY134" fmla="*/ 298367 h 361466"/>
              <a:gd name="connsiteX135" fmla="*/ 832283 w 977755"/>
              <a:gd name="connsiteY135" fmla="*/ 323421 h 361466"/>
              <a:gd name="connsiteX136" fmla="*/ 807229 w 977755"/>
              <a:gd name="connsiteY136" fmla="*/ 298367 h 361466"/>
              <a:gd name="connsiteX137" fmla="*/ 832283 w 977755"/>
              <a:gd name="connsiteY137" fmla="*/ 273241 h 361466"/>
              <a:gd name="connsiteX138" fmla="*/ 86939 w 977755"/>
              <a:gd name="connsiteY138" fmla="*/ 249685 h 361466"/>
              <a:gd name="connsiteX139" fmla="*/ 96433 w 977755"/>
              <a:gd name="connsiteY139" fmla="*/ 259179 h 361466"/>
              <a:gd name="connsiteX140" fmla="*/ 86939 w 977755"/>
              <a:gd name="connsiteY140" fmla="*/ 268672 h 361466"/>
              <a:gd name="connsiteX141" fmla="*/ 77446 w 977755"/>
              <a:gd name="connsiteY141" fmla="*/ 259179 h 361466"/>
              <a:gd name="connsiteX142" fmla="*/ 86939 w 977755"/>
              <a:gd name="connsiteY142" fmla="*/ 249685 h 361466"/>
              <a:gd name="connsiteX143" fmla="*/ 165457 w 977755"/>
              <a:gd name="connsiteY143" fmla="*/ 248686 h 361466"/>
              <a:gd name="connsiteX144" fmla="*/ 174165 w 977755"/>
              <a:gd name="connsiteY144" fmla="*/ 253326 h 361466"/>
              <a:gd name="connsiteX145" fmla="*/ 175950 w 977755"/>
              <a:gd name="connsiteY145" fmla="*/ 259179 h 361466"/>
              <a:gd name="connsiteX146" fmla="*/ 174165 w 977755"/>
              <a:gd name="connsiteY146" fmla="*/ 265032 h 361466"/>
              <a:gd name="connsiteX147" fmla="*/ 165457 w 977755"/>
              <a:gd name="connsiteY147" fmla="*/ 269814 h 361466"/>
              <a:gd name="connsiteX148" fmla="*/ 163315 w 977755"/>
              <a:gd name="connsiteY148" fmla="*/ 269600 h 361466"/>
              <a:gd name="connsiteX149" fmla="*/ 158033 w 977755"/>
              <a:gd name="connsiteY149" fmla="*/ 266745 h 361466"/>
              <a:gd name="connsiteX150" fmla="*/ 156748 w 977755"/>
              <a:gd name="connsiteY150" fmla="*/ 265175 h 361466"/>
              <a:gd name="connsiteX151" fmla="*/ 155178 w 977755"/>
              <a:gd name="connsiteY151" fmla="*/ 261392 h 361466"/>
              <a:gd name="connsiteX152" fmla="*/ 154964 w 977755"/>
              <a:gd name="connsiteY152" fmla="*/ 259250 h 361466"/>
              <a:gd name="connsiteX153" fmla="*/ 155178 w 977755"/>
              <a:gd name="connsiteY153" fmla="*/ 257109 h 361466"/>
              <a:gd name="connsiteX154" fmla="*/ 156748 w 977755"/>
              <a:gd name="connsiteY154" fmla="*/ 253326 h 361466"/>
              <a:gd name="connsiteX155" fmla="*/ 158033 w 977755"/>
              <a:gd name="connsiteY155" fmla="*/ 251755 h 361466"/>
              <a:gd name="connsiteX156" fmla="*/ 163315 w 977755"/>
              <a:gd name="connsiteY156" fmla="*/ 248900 h 361466"/>
              <a:gd name="connsiteX157" fmla="*/ 165457 w 977755"/>
              <a:gd name="connsiteY157" fmla="*/ 248686 h 361466"/>
              <a:gd name="connsiteX158" fmla="*/ 322349 w 977755"/>
              <a:gd name="connsiteY158" fmla="*/ 246259 h 361466"/>
              <a:gd name="connsiteX159" fmla="*/ 329559 w 977755"/>
              <a:gd name="connsiteY159" fmla="*/ 248472 h 361466"/>
              <a:gd name="connsiteX160" fmla="*/ 335198 w 977755"/>
              <a:gd name="connsiteY160" fmla="*/ 259179 h 361466"/>
              <a:gd name="connsiteX161" fmla="*/ 329559 w 977755"/>
              <a:gd name="connsiteY161" fmla="*/ 269886 h 361466"/>
              <a:gd name="connsiteX162" fmla="*/ 322349 w 977755"/>
              <a:gd name="connsiteY162" fmla="*/ 272098 h 361466"/>
              <a:gd name="connsiteX163" fmla="*/ 319780 w 977755"/>
              <a:gd name="connsiteY163" fmla="*/ 271813 h 361466"/>
              <a:gd name="connsiteX164" fmla="*/ 309501 w 977755"/>
              <a:gd name="connsiteY164" fmla="*/ 259179 h 361466"/>
              <a:gd name="connsiteX165" fmla="*/ 319780 w 977755"/>
              <a:gd name="connsiteY165" fmla="*/ 246545 h 361466"/>
              <a:gd name="connsiteX166" fmla="*/ 322349 w 977755"/>
              <a:gd name="connsiteY166" fmla="*/ 246259 h 361466"/>
              <a:gd name="connsiteX167" fmla="*/ 400795 w 977755"/>
              <a:gd name="connsiteY167" fmla="*/ 244903 h 361466"/>
              <a:gd name="connsiteX168" fmla="*/ 415071 w 977755"/>
              <a:gd name="connsiteY168" fmla="*/ 259179 h 361466"/>
              <a:gd name="connsiteX169" fmla="*/ 400795 w 977755"/>
              <a:gd name="connsiteY169" fmla="*/ 273455 h 361466"/>
              <a:gd name="connsiteX170" fmla="*/ 386519 w 977755"/>
              <a:gd name="connsiteY170" fmla="*/ 259179 h 361466"/>
              <a:gd name="connsiteX171" fmla="*/ 400795 w 977755"/>
              <a:gd name="connsiteY171" fmla="*/ 244903 h 361466"/>
              <a:gd name="connsiteX172" fmla="*/ 557687 w 977755"/>
              <a:gd name="connsiteY172" fmla="*/ 241691 h 361466"/>
              <a:gd name="connsiteX173" fmla="*/ 575175 w 977755"/>
              <a:gd name="connsiteY173" fmla="*/ 259179 h 361466"/>
              <a:gd name="connsiteX174" fmla="*/ 557687 w 977755"/>
              <a:gd name="connsiteY174" fmla="*/ 276667 h 361466"/>
              <a:gd name="connsiteX175" fmla="*/ 540199 w 977755"/>
              <a:gd name="connsiteY175" fmla="*/ 259179 h 361466"/>
              <a:gd name="connsiteX176" fmla="*/ 557687 w 977755"/>
              <a:gd name="connsiteY176" fmla="*/ 241691 h 361466"/>
              <a:gd name="connsiteX177" fmla="*/ 636061 w 977755"/>
              <a:gd name="connsiteY177" fmla="*/ 239764 h 361466"/>
              <a:gd name="connsiteX178" fmla="*/ 652193 w 977755"/>
              <a:gd name="connsiteY178" fmla="*/ 248330 h 361466"/>
              <a:gd name="connsiteX179" fmla="*/ 655476 w 977755"/>
              <a:gd name="connsiteY179" fmla="*/ 259179 h 361466"/>
              <a:gd name="connsiteX180" fmla="*/ 652193 w 977755"/>
              <a:gd name="connsiteY180" fmla="*/ 270029 h 361466"/>
              <a:gd name="connsiteX181" fmla="*/ 636061 w 977755"/>
              <a:gd name="connsiteY181" fmla="*/ 278594 h 361466"/>
              <a:gd name="connsiteX182" fmla="*/ 632135 w 977755"/>
              <a:gd name="connsiteY182" fmla="*/ 278166 h 361466"/>
              <a:gd name="connsiteX183" fmla="*/ 622356 w 977755"/>
              <a:gd name="connsiteY183" fmla="*/ 272884 h 361466"/>
              <a:gd name="connsiteX184" fmla="*/ 620001 w 977755"/>
              <a:gd name="connsiteY184" fmla="*/ 270029 h 361466"/>
              <a:gd name="connsiteX185" fmla="*/ 617074 w 977755"/>
              <a:gd name="connsiteY185" fmla="*/ 263105 h 361466"/>
              <a:gd name="connsiteX186" fmla="*/ 616646 w 977755"/>
              <a:gd name="connsiteY186" fmla="*/ 259179 h 361466"/>
              <a:gd name="connsiteX187" fmla="*/ 617074 w 977755"/>
              <a:gd name="connsiteY187" fmla="*/ 255253 h 361466"/>
              <a:gd name="connsiteX188" fmla="*/ 620001 w 977755"/>
              <a:gd name="connsiteY188" fmla="*/ 248330 h 361466"/>
              <a:gd name="connsiteX189" fmla="*/ 622356 w 977755"/>
              <a:gd name="connsiteY189" fmla="*/ 245474 h 361466"/>
              <a:gd name="connsiteX190" fmla="*/ 632135 w 977755"/>
              <a:gd name="connsiteY190" fmla="*/ 240192 h 361466"/>
              <a:gd name="connsiteX191" fmla="*/ 636061 w 977755"/>
              <a:gd name="connsiteY191" fmla="*/ 239764 h 361466"/>
              <a:gd name="connsiteX192" fmla="*/ 793025 w 977755"/>
              <a:gd name="connsiteY192" fmla="*/ 235338 h 361466"/>
              <a:gd name="connsiteX193" fmla="*/ 806373 w 977755"/>
              <a:gd name="connsiteY193" fmla="*/ 239407 h 361466"/>
              <a:gd name="connsiteX194" fmla="*/ 816865 w 977755"/>
              <a:gd name="connsiteY194" fmla="*/ 259179 h 361466"/>
              <a:gd name="connsiteX195" fmla="*/ 806373 w 977755"/>
              <a:gd name="connsiteY195" fmla="*/ 278951 h 361466"/>
              <a:gd name="connsiteX196" fmla="*/ 793025 w 977755"/>
              <a:gd name="connsiteY196" fmla="*/ 283020 h 361466"/>
              <a:gd name="connsiteX197" fmla="*/ 788242 w 977755"/>
              <a:gd name="connsiteY197" fmla="*/ 282520 h 361466"/>
              <a:gd name="connsiteX198" fmla="*/ 769184 w 977755"/>
              <a:gd name="connsiteY198" fmla="*/ 259179 h 361466"/>
              <a:gd name="connsiteX199" fmla="*/ 788242 w 977755"/>
              <a:gd name="connsiteY199" fmla="*/ 235838 h 361466"/>
              <a:gd name="connsiteX200" fmla="*/ 793025 w 977755"/>
              <a:gd name="connsiteY200" fmla="*/ 235338 h 361466"/>
              <a:gd name="connsiteX201" fmla="*/ 871470 w 977755"/>
              <a:gd name="connsiteY201" fmla="*/ 232768 h 361466"/>
              <a:gd name="connsiteX202" fmla="*/ 897881 w 977755"/>
              <a:gd name="connsiteY202" fmla="*/ 259178 h 361466"/>
              <a:gd name="connsiteX203" fmla="*/ 871470 w 977755"/>
              <a:gd name="connsiteY203" fmla="*/ 285589 h 361466"/>
              <a:gd name="connsiteX204" fmla="*/ 845060 w 977755"/>
              <a:gd name="connsiteY204" fmla="*/ 259178 h 361466"/>
              <a:gd name="connsiteX205" fmla="*/ 871470 w 977755"/>
              <a:gd name="connsiteY205" fmla="*/ 232768 h 361466"/>
              <a:gd name="connsiteX206" fmla="*/ 126198 w 977755"/>
              <a:gd name="connsiteY206" fmla="*/ 209927 h 361466"/>
              <a:gd name="connsiteX207" fmla="*/ 136191 w 977755"/>
              <a:gd name="connsiteY207" fmla="*/ 219920 h 361466"/>
              <a:gd name="connsiteX208" fmla="*/ 126198 w 977755"/>
              <a:gd name="connsiteY208" fmla="*/ 229913 h 361466"/>
              <a:gd name="connsiteX209" fmla="*/ 116205 w 977755"/>
              <a:gd name="connsiteY209" fmla="*/ 219920 h 361466"/>
              <a:gd name="connsiteX210" fmla="*/ 126198 w 977755"/>
              <a:gd name="connsiteY210" fmla="*/ 209927 h 361466"/>
              <a:gd name="connsiteX211" fmla="*/ 204644 w 977755"/>
              <a:gd name="connsiteY211" fmla="*/ 208856 h 361466"/>
              <a:gd name="connsiteX212" fmla="*/ 215708 w 977755"/>
              <a:gd name="connsiteY212" fmla="*/ 219920 h 361466"/>
              <a:gd name="connsiteX213" fmla="*/ 204644 w 977755"/>
              <a:gd name="connsiteY213" fmla="*/ 230984 h 361466"/>
              <a:gd name="connsiteX214" fmla="*/ 193580 w 977755"/>
              <a:gd name="connsiteY214" fmla="*/ 219920 h 361466"/>
              <a:gd name="connsiteX215" fmla="*/ 204644 w 977755"/>
              <a:gd name="connsiteY215" fmla="*/ 208856 h 361466"/>
              <a:gd name="connsiteX216" fmla="*/ 361536 w 977755"/>
              <a:gd name="connsiteY216" fmla="*/ 206358 h 361466"/>
              <a:gd name="connsiteX217" fmla="*/ 375098 w 977755"/>
              <a:gd name="connsiteY217" fmla="*/ 219920 h 361466"/>
              <a:gd name="connsiteX218" fmla="*/ 361536 w 977755"/>
              <a:gd name="connsiteY218" fmla="*/ 233482 h 361466"/>
              <a:gd name="connsiteX219" fmla="*/ 347974 w 977755"/>
              <a:gd name="connsiteY219" fmla="*/ 219920 h 361466"/>
              <a:gd name="connsiteX220" fmla="*/ 361536 w 977755"/>
              <a:gd name="connsiteY220" fmla="*/ 206358 h 361466"/>
              <a:gd name="connsiteX221" fmla="*/ 440054 w 977755"/>
              <a:gd name="connsiteY221" fmla="*/ 204930 h 361466"/>
              <a:gd name="connsiteX222" fmla="*/ 455043 w 977755"/>
              <a:gd name="connsiteY222" fmla="*/ 219920 h 361466"/>
              <a:gd name="connsiteX223" fmla="*/ 440054 w 977755"/>
              <a:gd name="connsiteY223" fmla="*/ 234909 h 361466"/>
              <a:gd name="connsiteX224" fmla="*/ 425064 w 977755"/>
              <a:gd name="connsiteY224" fmla="*/ 219920 h 361466"/>
              <a:gd name="connsiteX225" fmla="*/ 440054 w 977755"/>
              <a:gd name="connsiteY225" fmla="*/ 204930 h 361466"/>
              <a:gd name="connsiteX226" fmla="*/ 596946 w 977755"/>
              <a:gd name="connsiteY226" fmla="*/ 201504 h 361466"/>
              <a:gd name="connsiteX227" fmla="*/ 615362 w 977755"/>
              <a:gd name="connsiteY227" fmla="*/ 219920 h 361466"/>
              <a:gd name="connsiteX228" fmla="*/ 596946 w 977755"/>
              <a:gd name="connsiteY228" fmla="*/ 238336 h 361466"/>
              <a:gd name="connsiteX229" fmla="*/ 578530 w 977755"/>
              <a:gd name="connsiteY229" fmla="*/ 219920 h 361466"/>
              <a:gd name="connsiteX230" fmla="*/ 596946 w 977755"/>
              <a:gd name="connsiteY230" fmla="*/ 201504 h 361466"/>
              <a:gd name="connsiteX231" fmla="*/ 675321 w 977755"/>
              <a:gd name="connsiteY231" fmla="*/ 199506 h 361466"/>
              <a:gd name="connsiteX232" fmla="*/ 695735 w 977755"/>
              <a:gd name="connsiteY232" fmla="*/ 219921 h 361466"/>
              <a:gd name="connsiteX233" fmla="*/ 675321 w 977755"/>
              <a:gd name="connsiteY233" fmla="*/ 240335 h 361466"/>
              <a:gd name="connsiteX234" fmla="*/ 654906 w 977755"/>
              <a:gd name="connsiteY234" fmla="*/ 219921 h 361466"/>
              <a:gd name="connsiteX235" fmla="*/ 675321 w 977755"/>
              <a:gd name="connsiteY235" fmla="*/ 199506 h 361466"/>
              <a:gd name="connsiteX236" fmla="*/ 832283 w 977755"/>
              <a:gd name="connsiteY236" fmla="*/ 194866 h 361466"/>
              <a:gd name="connsiteX237" fmla="*/ 857337 w 977755"/>
              <a:gd name="connsiteY237" fmla="*/ 219920 h 361466"/>
              <a:gd name="connsiteX238" fmla="*/ 832283 w 977755"/>
              <a:gd name="connsiteY238" fmla="*/ 245046 h 361466"/>
              <a:gd name="connsiteX239" fmla="*/ 807229 w 977755"/>
              <a:gd name="connsiteY239" fmla="*/ 219920 h 361466"/>
              <a:gd name="connsiteX240" fmla="*/ 832283 w 977755"/>
              <a:gd name="connsiteY240" fmla="*/ 194866 h 361466"/>
              <a:gd name="connsiteX241" fmla="*/ 165529 w 977755"/>
              <a:gd name="connsiteY241" fmla="*/ 170240 h 361466"/>
              <a:gd name="connsiteX242" fmla="*/ 174237 w 977755"/>
              <a:gd name="connsiteY242" fmla="*/ 174880 h 361466"/>
              <a:gd name="connsiteX243" fmla="*/ 176022 w 977755"/>
              <a:gd name="connsiteY243" fmla="*/ 180733 h 361466"/>
              <a:gd name="connsiteX244" fmla="*/ 175165 w 977755"/>
              <a:gd name="connsiteY244" fmla="*/ 184801 h 361466"/>
              <a:gd name="connsiteX245" fmla="*/ 174166 w 977755"/>
              <a:gd name="connsiteY245" fmla="*/ 186586 h 361466"/>
              <a:gd name="connsiteX246" fmla="*/ 173024 w 977755"/>
              <a:gd name="connsiteY246" fmla="*/ 188299 h 361466"/>
              <a:gd name="connsiteX247" fmla="*/ 165600 w 977755"/>
              <a:gd name="connsiteY247" fmla="*/ 191368 h 361466"/>
              <a:gd name="connsiteX248" fmla="*/ 163459 w 977755"/>
              <a:gd name="connsiteY248" fmla="*/ 191154 h 361466"/>
              <a:gd name="connsiteX249" fmla="*/ 158177 w 977755"/>
              <a:gd name="connsiteY249" fmla="*/ 188299 h 361466"/>
              <a:gd name="connsiteX250" fmla="*/ 156892 w 977755"/>
              <a:gd name="connsiteY250" fmla="*/ 186729 h 361466"/>
              <a:gd name="connsiteX251" fmla="*/ 155893 w 977755"/>
              <a:gd name="connsiteY251" fmla="*/ 184944 h 361466"/>
              <a:gd name="connsiteX252" fmla="*/ 155250 w 977755"/>
              <a:gd name="connsiteY252" fmla="*/ 182946 h 361466"/>
              <a:gd name="connsiteX253" fmla="*/ 155036 w 977755"/>
              <a:gd name="connsiteY253" fmla="*/ 180804 h 361466"/>
              <a:gd name="connsiteX254" fmla="*/ 155250 w 977755"/>
              <a:gd name="connsiteY254" fmla="*/ 178663 h 361466"/>
              <a:gd name="connsiteX255" fmla="*/ 156820 w 977755"/>
              <a:gd name="connsiteY255" fmla="*/ 174880 h 361466"/>
              <a:gd name="connsiteX256" fmla="*/ 158105 w 977755"/>
              <a:gd name="connsiteY256" fmla="*/ 173309 h 361466"/>
              <a:gd name="connsiteX257" fmla="*/ 163387 w 977755"/>
              <a:gd name="connsiteY257" fmla="*/ 170454 h 361466"/>
              <a:gd name="connsiteX258" fmla="*/ 165529 w 977755"/>
              <a:gd name="connsiteY258" fmla="*/ 170240 h 361466"/>
              <a:gd name="connsiteX259" fmla="*/ 243903 w 977755"/>
              <a:gd name="connsiteY259" fmla="*/ 169098 h 361466"/>
              <a:gd name="connsiteX260" fmla="*/ 255538 w 977755"/>
              <a:gd name="connsiteY260" fmla="*/ 180733 h 361466"/>
              <a:gd name="connsiteX261" fmla="*/ 254610 w 977755"/>
              <a:gd name="connsiteY261" fmla="*/ 185230 h 361466"/>
              <a:gd name="connsiteX262" fmla="*/ 252111 w 977755"/>
              <a:gd name="connsiteY262" fmla="*/ 188942 h 361466"/>
              <a:gd name="connsiteX263" fmla="*/ 243903 w 977755"/>
              <a:gd name="connsiteY263" fmla="*/ 192368 h 361466"/>
              <a:gd name="connsiteX264" fmla="*/ 235694 w 977755"/>
              <a:gd name="connsiteY264" fmla="*/ 188942 h 361466"/>
              <a:gd name="connsiteX265" fmla="*/ 233196 w 977755"/>
              <a:gd name="connsiteY265" fmla="*/ 185230 h 361466"/>
              <a:gd name="connsiteX266" fmla="*/ 232268 w 977755"/>
              <a:gd name="connsiteY266" fmla="*/ 180733 h 361466"/>
              <a:gd name="connsiteX267" fmla="*/ 243903 w 977755"/>
              <a:gd name="connsiteY267" fmla="*/ 169098 h 361466"/>
              <a:gd name="connsiteX268" fmla="*/ 400795 w 977755"/>
              <a:gd name="connsiteY268" fmla="*/ 166385 h 361466"/>
              <a:gd name="connsiteX269" fmla="*/ 415071 w 977755"/>
              <a:gd name="connsiteY269" fmla="*/ 180661 h 361466"/>
              <a:gd name="connsiteX270" fmla="*/ 413929 w 977755"/>
              <a:gd name="connsiteY270" fmla="*/ 186229 h 361466"/>
              <a:gd name="connsiteX271" fmla="*/ 410859 w 977755"/>
              <a:gd name="connsiteY271" fmla="*/ 190797 h 361466"/>
              <a:gd name="connsiteX272" fmla="*/ 400795 w 977755"/>
              <a:gd name="connsiteY272" fmla="*/ 195008 h 361466"/>
              <a:gd name="connsiteX273" fmla="*/ 390730 w 977755"/>
              <a:gd name="connsiteY273" fmla="*/ 190797 h 361466"/>
              <a:gd name="connsiteX274" fmla="*/ 387661 w 977755"/>
              <a:gd name="connsiteY274" fmla="*/ 186229 h 361466"/>
              <a:gd name="connsiteX275" fmla="*/ 386519 w 977755"/>
              <a:gd name="connsiteY275" fmla="*/ 180661 h 361466"/>
              <a:gd name="connsiteX276" fmla="*/ 400795 w 977755"/>
              <a:gd name="connsiteY276" fmla="*/ 166385 h 361466"/>
              <a:gd name="connsiteX277" fmla="*/ 479098 w 977755"/>
              <a:gd name="connsiteY277" fmla="*/ 164815 h 361466"/>
              <a:gd name="connsiteX278" fmla="*/ 492232 w 977755"/>
              <a:gd name="connsiteY278" fmla="*/ 171810 h 361466"/>
              <a:gd name="connsiteX279" fmla="*/ 494944 w 977755"/>
              <a:gd name="connsiteY279" fmla="*/ 180661 h 361466"/>
              <a:gd name="connsiteX280" fmla="*/ 493731 w 977755"/>
              <a:gd name="connsiteY280" fmla="*/ 186800 h 361466"/>
              <a:gd name="connsiteX281" fmla="*/ 492303 w 977755"/>
              <a:gd name="connsiteY281" fmla="*/ 189512 h 361466"/>
              <a:gd name="connsiteX282" fmla="*/ 490304 w 977755"/>
              <a:gd name="connsiteY282" fmla="*/ 191939 h 361466"/>
              <a:gd name="connsiteX283" fmla="*/ 479098 w 977755"/>
              <a:gd name="connsiteY283" fmla="*/ 196579 h 361466"/>
              <a:gd name="connsiteX284" fmla="*/ 475886 w 977755"/>
              <a:gd name="connsiteY284" fmla="*/ 196222 h 361466"/>
              <a:gd name="connsiteX285" fmla="*/ 467891 w 977755"/>
              <a:gd name="connsiteY285" fmla="*/ 191939 h 361466"/>
              <a:gd name="connsiteX286" fmla="*/ 465964 w 977755"/>
              <a:gd name="connsiteY286" fmla="*/ 189584 h 361466"/>
              <a:gd name="connsiteX287" fmla="*/ 464536 w 977755"/>
              <a:gd name="connsiteY287" fmla="*/ 186871 h 361466"/>
              <a:gd name="connsiteX288" fmla="*/ 463608 w 977755"/>
              <a:gd name="connsiteY288" fmla="*/ 183873 h 361466"/>
              <a:gd name="connsiteX289" fmla="*/ 463323 w 977755"/>
              <a:gd name="connsiteY289" fmla="*/ 180661 h 361466"/>
              <a:gd name="connsiteX290" fmla="*/ 463608 w 977755"/>
              <a:gd name="connsiteY290" fmla="*/ 177449 h 361466"/>
              <a:gd name="connsiteX291" fmla="*/ 465964 w 977755"/>
              <a:gd name="connsiteY291" fmla="*/ 171810 h 361466"/>
              <a:gd name="connsiteX292" fmla="*/ 467891 w 977755"/>
              <a:gd name="connsiteY292" fmla="*/ 169455 h 361466"/>
              <a:gd name="connsiteX293" fmla="*/ 475886 w 977755"/>
              <a:gd name="connsiteY293" fmla="*/ 165172 h 361466"/>
              <a:gd name="connsiteX294" fmla="*/ 479098 w 977755"/>
              <a:gd name="connsiteY294" fmla="*/ 164815 h 361466"/>
              <a:gd name="connsiteX295" fmla="*/ 636061 w 977755"/>
              <a:gd name="connsiteY295" fmla="*/ 161317 h 361466"/>
              <a:gd name="connsiteX296" fmla="*/ 652193 w 977755"/>
              <a:gd name="connsiteY296" fmla="*/ 169883 h 361466"/>
              <a:gd name="connsiteX297" fmla="*/ 655476 w 977755"/>
              <a:gd name="connsiteY297" fmla="*/ 180732 h 361466"/>
              <a:gd name="connsiteX298" fmla="*/ 653977 w 977755"/>
              <a:gd name="connsiteY298" fmla="*/ 188298 h 361466"/>
              <a:gd name="connsiteX299" fmla="*/ 652193 w 977755"/>
              <a:gd name="connsiteY299" fmla="*/ 191582 h 361466"/>
              <a:gd name="connsiteX300" fmla="*/ 649766 w 977755"/>
              <a:gd name="connsiteY300" fmla="*/ 194437 h 361466"/>
              <a:gd name="connsiteX301" fmla="*/ 636061 w 977755"/>
              <a:gd name="connsiteY301" fmla="*/ 200148 h 361466"/>
              <a:gd name="connsiteX302" fmla="*/ 632135 w 977755"/>
              <a:gd name="connsiteY302" fmla="*/ 199719 h 361466"/>
              <a:gd name="connsiteX303" fmla="*/ 622356 w 977755"/>
              <a:gd name="connsiteY303" fmla="*/ 194437 h 361466"/>
              <a:gd name="connsiteX304" fmla="*/ 620001 w 977755"/>
              <a:gd name="connsiteY304" fmla="*/ 191582 h 361466"/>
              <a:gd name="connsiteX305" fmla="*/ 618216 w 977755"/>
              <a:gd name="connsiteY305" fmla="*/ 188298 h 361466"/>
              <a:gd name="connsiteX306" fmla="*/ 617074 w 977755"/>
              <a:gd name="connsiteY306" fmla="*/ 184658 h 361466"/>
              <a:gd name="connsiteX307" fmla="*/ 616646 w 977755"/>
              <a:gd name="connsiteY307" fmla="*/ 180732 h 361466"/>
              <a:gd name="connsiteX308" fmla="*/ 617074 w 977755"/>
              <a:gd name="connsiteY308" fmla="*/ 176806 h 361466"/>
              <a:gd name="connsiteX309" fmla="*/ 620001 w 977755"/>
              <a:gd name="connsiteY309" fmla="*/ 169883 h 361466"/>
              <a:gd name="connsiteX310" fmla="*/ 622356 w 977755"/>
              <a:gd name="connsiteY310" fmla="*/ 167027 h 361466"/>
              <a:gd name="connsiteX311" fmla="*/ 632135 w 977755"/>
              <a:gd name="connsiteY311" fmla="*/ 161745 h 361466"/>
              <a:gd name="connsiteX312" fmla="*/ 636061 w 977755"/>
              <a:gd name="connsiteY312" fmla="*/ 161317 h 361466"/>
              <a:gd name="connsiteX313" fmla="*/ 714579 w 977755"/>
              <a:gd name="connsiteY313" fmla="*/ 159247 h 361466"/>
              <a:gd name="connsiteX314" fmla="*/ 736064 w 977755"/>
              <a:gd name="connsiteY314" fmla="*/ 180732 h 361466"/>
              <a:gd name="connsiteX315" fmla="*/ 734351 w 977755"/>
              <a:gd name="connsiteY315" fmla="*/ 189084 h 361466"/>
              <a:gd name="connsiteX316" fmla="*/ 729854 w 977755"/>
              <a:gd name="connsiteY316" fmla="*/ 195936 h 361466"/>
              <a:gd name="connsiteX317" fmla="*/ 714651 w 977755"/>
              <a:gd name="connsiteY317" fmla="*/ 202218 h 361466"/>
              <a:gd name="connsiteX318" fmla="*/ 699447 w 977755"/>
              <a:gd name="connsiteY318" fmla="*/ 195936 h 361466"/>
              <a:gd name="connsiteX319" fmla="*/ 694807 w 977755"/>
              <a:gd name="connsiteY319" fmla="*/ 189084 h 361466"/>
              <a:gd name="connsiteX320" fmla="*/ 693094 w 977755"/>
              <a:gd name="connsiteY320" fmla="*/ 180732 h 361466"/>
              <a:gd name="connsiteX321" fmla="*/ 714579 w 977755"/>
              <a:gd name="connsiteY321" fmla="*/ 159247 h 361466"/>
              <a:gd name="connsiteX322" fmla="*/ 871470 w 977755"/>
              <a:gd name="connsiteY322" fmla="*/ 154322 h 361466"/>
              <a:gd name="connsiteX323" fmla="*/ 897881 w 977755"/>
              <a:gd name="connsiteY323" fmla="*/ 180732 h 361466"/>
              <a:gd name="connsiteX324" fmla="*/ 895811 w 977755"/>
              <a:gd name="connsiteY324" fmla="*/ 191011 h 361466"/>
              <a:gd name="connsiteX325" fmla="*/ 890172 w 977755"/>
              <a:gd name="connsiteY325" fmla="*/ 199434 h 361466"/>
              <a:gd name="connsiteX326" fmla="*/ 871470 w 977755"/>
              <a:gd name="connsiteY326" fmla="*/ 207143 h 361466"/>
              <a:gd name="connsiteX327" fmla="*/ 852769 w 977755"/>
              <a:gd name="connsiteY327" fmla="*/ 199434 h 361466"/>
              <a:gd name="connsiteX328" fmla="*/ 847130 w 977755"/>
              <a:gd name="connsiteY328" fmla="*/ 191011 h 361466"/>
              <a:gd name="connsiteX329" fmla="*/ 845060 w 977755"/>
              <a:gd name="connsiteY329" fmla="*/ 180732 h 361466"/>
              <a:gd name="connsiteX330" fmla="*/ 871470 w 977755"/>
              <a:gd name="connsiteY330" fmla="*/ 154322 h 361466"/>
              <a:gd name="connsiteX331" fmla="*/ 126198 w 977755"/>
              <a:gd name="connsiteY331" fmla="*/ 131481 h 361466"/>
              <a:gd name="connsiteX332" fmla="*/ 136191 w 977755"/>
              <a:gd name="connsiteY332" fmla="*/ 141474 h 361466"/>
              <a:gd name="connsiteX333" fmla="*/ 126198 w 977755"/>
              <a:gd name="connsiteY333" fmla="*/ 151467 h 361466"/>
              <a:gd name="connsiteX334" fmla="*/ 116205 w 977755"/>
              <a:gd name="connsiteY334" fmla="*/ 141474 h 361466"/>
              <a:gd name="connsiteX335" fmla="*/ 126198 w 977755"/>
              <a:gd name="connsiteY335" fmla="*/ 131481 h 361466"/>
              <a:gd name="connsiteX336" fmla="*/ 204644 w 977755"/>
              <a:gd name="connsiteY336" fmla="*/ 130410 h 361466"/>
              <a:gd name="connsiteX337" fmla="*/ 215708 w 977755"/>
              <a:gd name="connsiteY337" fmla="*/ 141474 h 361466"/>
              <a:gd name="connsiteX338" fmla="*/ 204644 w 977755"/>
              <a:gd name="connsiteY338" fmla="*/ 152538 h 361466"/>
              <a:gd name="connsiteX339" fmla="*/ 193580 w 977755"/>
              <a:gd name="connsiteY339" fmla="*/ 141474 h 361466"/>
              <a:gd name="connsiteX340" fmla="*/ 204644 w 977755"/>
              <a:gd name="connsiteY340" fmla="*/ 130410 h 361466"/>
              <a:gd name="connsiteX341" fmla="*/ 361536 w 977755"/>
              <a:gd name="connsiteY341" fmla="*/ 127912 h 361466"/>
              <a:gd name="connsiteX342" fmla="*/ 375098 w 977755"/>
              <a:gd name="connsiteY342" fmla="*/ 141474 h 361466"/>
              <a:gd name="connsiteX343" fmla="*/ 361536 w 977755"/>
              <a:gd name="connsiteY343" fmla="*/ 155036 h 361466"/>
              <a:gd name="connsiteX344" fmla="*/ 347974 w 977755"/>
              <a:gd name="connsiteY344" fmla="*/ 141474 h 361466"/>
              <a:gd name="connsiteX345" fmla="*/ 361536 w 977755"/>
              <a:gd name="connsiteY345" fmla="*/ 127912 h 361466"/>
              <a:gd name="connsiteX346" fmla="*/ 440054 w 977755"/>
              <a:gd name="connsiteY346" fmla="*/ 126484 h 361466"/>
              <a:gd name="connsiteX347" fmla="*/ 455043 w 977755"/>
              <a:gd name="connsiteY347" fmla="*/ 141474 h 361466"/>
              <a:gd name="connsiteX348" fmla="*/ 440054 w 977755"/>
              <a:gd name="connsiteY348" fmla="*/ 156463 h 361466"/>
              <a:gd name="connsiteX349" fmla="*/ 425064 w 977755"/>
              <a:gd name="connsiteY349" fmla="*/ 141474 h 361466"/>
              <a:gd name="connsiteX350" fmla="*/ 440054 w 977755"/>
              <a:gd name="connsiteY350" fmla="*/ 126484 h 361466"/>
              <a:gd name="connsiteX351" fmla="*/ 596946 w 977755"/>
              <a:gd name="connsiteY351" fmla="*/ 123058 h 361466"/>
              <a:gd name="connsiteX352" fmla="*/ 615362 w 977755"/>
              <a:gd name="connsiteY352" fmla="*/ 141474 h 361466"/>
              <a:gd name="connsiteX353" fmla="*/ 596946 w 977755"/>
              <a:gd name="connsiteY353" fmla="*/ 159890 h 361466"/>
              <a:gd name="connsiteX354" fmla="*/ 578530 w 977755"/>
              <a:gd name="connsiteY354" fmla="*/ 141474 h 361466"/>
              <a:gd name="connsiteX355" fmla="*/ 596946 w 977755"/>
              <a:gd name="connsiteY355" fmla="*/ 123058 h 361466"/>
              <a:gd name="connsiteX356" fmla="*/ 675321 w 977755"/>
              <a:gd name="connsiteY356" fmla="*/ 121059 h 361466"/>
              <a:gd name="connsiteX357" fmla="*/ 695735 w 977755"/>
              <a:gd name="connsiteY357" fmla="*/ 141474 h 361466"/>
              <a:gd name="connsiteX358" fmla="*/ 675321 w 977755"/>
              <a:gd name="connsiteY358" fmla="*/ 161888 h 361466"/>
              <a:gd name="connsiteX359" fmla="*/ 654906 w 977755"/>
              <a:gd name="connsiteY359" fmla="*/ 141474 h 361466"/>
              <a:gd name="connsiteX360" fmla="*/ 675321 w 977755"/>
              <a:gd name="connsiteY360" fmla="*/ 121059 h 361466"/>
              <a:gd name="connsiteX361" fmla="*/ 832283 w 977755"/>
              <a:gd name="connsiteY361" fmla="*/ 116348 h 361466"/>
              <a:gd name="connsiteX362" fmla="*/ 857337 w 977755"/>
              <a:gd name="connsiteY362" fmla="*/ 141474 h 361466"/>
              <a:gd name="connsiteX363" fmla="*/ 832283 w 977755"/>
              <a:gd name="connsiteY363" fmla="*/ 166528 h 361466"/>
              <a:gd name="connsiteX364" fmla="*/ 807229 w 977755"/>
              <a:gd name="connsiteY364" fmla="*/ 141474 h 361466"/>
              <a:gd name="connsiteX365" fmla="*/ 832283 w 977755"/>
              <a:gd name="connsiteY365" fmla="*/ 116348 h 361466"/>
              <a:gd name="connsiteX366" fmla="*/ 910730 w 977755"/>
              <a:gd name="connsiteY366" fmla="*/ 113636 h 361466"/>
              <a:gd name="connsiteX367" fmla="*/ 938496 w 977755"/>
              <a:gd name="connsiteY367" fmla="*/ 141474 h 361466"/>
              <a:gd name="connsiteX368" fmla="*/ 930397 w 977755"/>
              <a:gd name="connsiteY368" fmla="*/ 161004 h 361466"/>
              <a:gd name="connsiteX369" fmla="*/ 949989 w 977755"/>
              <a:gd name="connsiteY369" fmla="*/ 152895 h 361466"/>
              <a:gd name="connsiteX370" fmla="*/ 977755 w 977755"/>
              <a:gd name="connsiteY370" fmla="*/ 180662 h 361466"/>
              <a:gd name="connsiteX371" fmla="*/ 975542 w 977755"/>
              <a:gd name="connsiteY371" fmla="*/ 191511 h 361466"/>
              <a:gd name="connsiteX372" fmla="*/ 969618 w 977755"/>
              <a:gd name="connsiteY372" fmla="*/ 200362 h 361466"/>
              <a:gd name="connsiteX373" fmla="*/ 949989 w 977755"/>
              <a:gd name="connsiteY373" fmla="*/ 208500 h 361466"/>
              <a:gd name="connsiteX374" fmla="*/ 930410 w 977755"/>
              <a:gd name="connsiteY374" fmla="*/ 200383 h 361466"/>
              <a:gd name="connsiteX375" fmla="*/ 938496 w 977755"/>
              <a:gd name="connsiteY375" fmla="*/ 219920 h 361466"/>
              <a:gd name="connsiteX376" fmla="*/ 910730 w 977755"/>
              <a:gd name="connsiteY376" fmla="*/ 247758 h 361466"/>
              <a:gd name="connsiteX377" fmla="*/ 882963 w 977755"/>
              <a:gd name="connsiteY377" fmla="*/ 219920 h 361466"/>
              <a:gd name="connsiteX378" fmla="*/ 910730 w 977755"/>
              <a:gd name="connsiteY378" fmla="*/ 192153 h 361466"/>
              <a:gd name="connsiteX379" fmla="*/ 930281 w 977755"/>
              <a:gd name="connsiteY379" fmla="*/ 200246 h 361466"/>
              <a:gd name="connsiteX380" fmla="*/ 924435 w 977755"/>
              <a:gd name="connsiteY380" fmla="*/ 191511 h 361466"/>
              <a:gd name="connsiteX381" fmla="*/ 922222 w 977755"/>
              <a:gd name="connsiteY381" fmla="*/ 180662 h 361466"/>
              <a:gd name="connsiteX382" fmla="*/ 930295 w 977755"/>
              <a:gd name="connsiteY382" fmla="*/ 161159 h 361466"/>
              <a:gd name="connsiteX383" fmla="*/ 910730 w 977755"/>
              <a:gd name="connsiteY383" fmla="*/ 169241 h 361466"/>
              <a:gd name="connsiteX384" fmla="*/ 882963 w 977755"/>
              <a:gd name="connsiteY384" fmla="*/ 141474 h 361466"/>
              <a:gd name="connsiteX385" fmla="*/ 910730 w 977755"/>
              <a:gd name="connsiteY385" fmla="*/ 113636 h 361466"/>
              <a:gd name="connsiteX386" fmla="*/ 86939 w 977755"/>
              <a:gd name="connsiteY386" fmla="*/ 92793 h 361466"/>
              <a:gd name="connsiteX387" fmla="*/ 96433 w 977755"/>
              <a:gd name="connsiteY387" fmla="*/ 102286 h 361466"/>
              <a:gd name="connsiteX388" fmla="*/ 86939 w 977755"/>
              <a:gd name="connsiteY388" fmla="*/ 111780 h 361466"/>
              <a:gd name="connsiteX389" fmla="*/ 77446 w 977755"/>
              <a:gd name="connsiteY389" fmla="*/ 102286 h 361466"/>
              <a:gd name="connsiteX390" fmla="*/ 86939 w 977755"/>
              <a:gd name="connsiteY390" fmla="*/ 92793 h 361466"/>
              <a:gd name="connsiteX391" fmla="*/ 165457 w 977755"/>
              <a:gd name="connsiteY391" fmla="*/ 91794 h 361466"/>
              <a:gd name="connsiteX392" fmla="*/ 174165 w 977755"/>
              <a:gd name="connsiteY392" fmla="*/ 96434 h 361466"/>
              <a:gd name="connsiteX393" fmla="*/ 175950 w 977755"/>
              <a:gd name="connsiteY393" fmla="*/ 102287 h 361466"/>
              <a:gd name="connsiteX394" fmla="*/ 174165 w 977755"/>
              <a:gd name="connsiteY394" fmla="*/ 108140 h 361466"/>
              <a:gd name="connsiteX395" fmla="*/ 165457 w 977755"/>
              <a:gd name="connsiteY395" fmla="*/ 112922 h 361466"/>
              <a:gd name="connsiteX396" fmla="*/ 163315 w 977755"/>
              <a:gd name="connsiteY396" fmla="*/ 112708 h 361466"/>
              <a:gd name="connsiteX397" fmla="*/ 158033 w 977755"/>
              <a:gd name="connsiteY397" fmla="*/ 109853 h 361466"/>
              <a:gd name="connsiteX398" fmla="*/ 156748 w 977755"/>
              <a:gd name="connsiteY398" fmla="*/ 108283 h 361466"/>
              <a:gd name="connsiteX399" fmla="*/ 155178 w 977755"/>
              <a:gd name="connsiteY399" fmla="*/ 104500 h 361466"/>
              <a:gd name="connsiteX400" fmla="*/ 154964 w 977755"/>
              <a:gd name="connsiteY400" fmla="*/ 102358 h 361466"/>
              <a:gd name="connsiteX401" fmla="*/ 155178 w 977755"/>
              <a:gd name="connsiteY401" fmla="*/ 100217 h 361466"/>
              <a:gd name="connsiteX402" fmla="*/ 156748 w 977755"/>
              <a:gd name="connsiteY402" fmla="*/ 96434 h 361466"/>
              <a:gd name="connsiteX403" fmla="*/ 158033 w 977755"/>
              <a:gd name="connsiteY403" fmla="*/ 94863 h 361466"/>
              <a:gd name="connsiteX404" fmla="*/ 163315 w 977755"/>
              <a:gd name="connsiteY404" fmla="*/ 92008 h 361466"/>
              <a:gd name="connsiteX405" fmla="*/ 165457 w 977755"/>
              <a:gd name="connsiteY405" fmla="*/ 91794 h 361466"/>
              <a:gd name="connsiteX406" fmla="*/ 322349 w 977755"/>
              <a:gd name="connsiteY406" fmla="*/ 89367 h 361466"/>
              <a:gd name="connsiteX407" fmla="*/ 329559 w 977755"/>
              <a:gd name="connsiteY407" fmla="*/ 91580 h 361466"/>
              <a:gd name="connsiteX408" fmla="*/ 335198 w 977755"/>
              <a:gd name="connsiteY408" fmla="*/ 102287 h 361466"/>
              <a:gd name="connsiteX409" fmla="*/ 329559 w 977755"/>
              <a:gd name="connsiteY409" fmla="*/ 112994 h 361466"/>
              <a:gd name="connsiteX410" fmla="*/ 322349 w 977755"/>
              <a:gd name="connsiteY410" fmla="*/ 115206 h 361466"/>
              <a:gd name="connsiteX411" fmla="*/ 319780 w 977755"/>
              <a:gd name="connsiteY411" fmla="*/ 114921 h 361466"/>
              <a:gd name="connsiteX412" fmla="*/ 309501 w 977755"/>
              <a:gd name="connsiteY412" fmla="*/ 102287 h 361466"/>
              <a:gd name="connsiteX413" fmla="*/ 319780 w 977755"/>
              <a:gd name="connsiteY413" fmla="*/ 89653 h 361466"/>
              <a:gd name="connsiteX414" fmla="*/ 322349 w 977755"/>
              <a:gd name="connsiteY414" fmla="*/ 89367 h 361466"/>
              <a:gd name="connsiteX415" fmla="*/ 400795 w 977755"/>
              <a:gd name="connsiteY415" fmla="*/ 88011 h 361466"/>
              <a:gd name="connsiteX416" fmla="*/ 415071 w 977755"/>
              <a:gd name="connsiteY416" fmla="*/ 102287 h 361466"/>
              <a:gd name="connsiteX417" fmla="*/ 400795 w 977755"/>
              <a:gd name="connsiteY417" fmla="*/ 116563 h 361466"/>
              <a:gd name="connsiteX418" fmla="*/ 386519 w 977755"/>
              <a:gd name="connsiteY418" fmla="*/ 102287 h 361466"/>
              <a:gd name="connsiteX419" fmla="*/ 400795 w 977755"/>
              <a:gd name="connsiteY419" fmla="*/ 88011 h 361466"/>
              <a:gd name="connsiteX420" fmla="*/ 557687 w 977755"/>
              <a:gd name="connsiteY420" fmla="*/ 84798 h 361466"/>
              <a:gd name="connsiteX421" fmla="*/ 575175 w 977755"/>
              <a:gd name="connsiteY421" fmla="*/ 102286 h 361466"/>
              <a:gd name="connsiteX422" fmla="*/ 557687 w 977755"/>
              <a:gd name="connsiteY422" fmla="*/ 119774 h 361466"/>
              <a:gd name="connsiteX423" fmla="*/ 540199 w 977755"/>
              <a:gd name="connsiteY423" fmla="*/ 102286 h 361466"/>
              <a:gd name="connsiteX424" fmla="*/ 557687 w 977755"/>
              <a:gd name="connsiteY424" fmla="*/ 84798 h 361466"/>
              <a:gd name="connsiteX425" fmla="*/ 636061 w 977755"/>
              <a:gd name="connsiteY425" fmla="*/ 82871 h 361466"/>
              <a:gd name="connsiteX426" fmla="*/ 652193 w 977755"/>
              <a:gd name="connsiteY426" fmla="*/ 91437 h 361466"/>
              <a:gd name="connsiteX427" fmla="*/ 655476 w 977755"/>
              <a:gd name="connsiteY427" fmla="*/ 102286 h 361466"/>
              <a:gd name="connsiteX428" fmla="*/ 652193 w 977755"/>
              <a:gd name="connsiteY428" fmla="*/ 113136 h 361466"/>
              <a:gd name="connsiteX429" fmla="*/ 636061 w 977755"/>
              <a:gd name="connsiteY429" fmla="*/ 121702 h 361466"/>
              <a:gd name="connsiteX430" fmla="*/ 632135 w 977755"/>
              <a:gd name="connsiteY430" fmla="*/ 121273 h 361466"/>
              <a:gd name="connsiteX431" fmla="*/ 622356 w 977755"/>
              <a:gd name="connsiteY431" fmla="*/ 115991 h 361466"/>
              <a:gd name="connsiteX432" fmla="*/ 620001 w 977755"/>
              <a:gd name="connsiteY432" fmla="*/ 113136 h 361466"/>
              <a:gd name="connsiteX433" fmla="*/ 617074 w 977755"/>
              <a:gd name="connsiteY433" fmla="*/ 106212 h 361466"/>
              <a:gd name="connsiteX434" fmla="*/ 616646 w 977755"/>
              <a:gd name="connsiteY434" fmla="*/ 102286 h 361466"/>
              <a:gd name="connsiteX435" fmla="*/ 617074 w 977755"/>
              <a:gd name="connsiteY435" fmla="*/ 98360 h 361466"/>
              <a:gd name="connsiteX436" fmla="*/ 620001 w 977755"/>
              <a:gd name="connsiteY436" fmla="*/ 91437 h 361466"/>
              <a:gd name="connsiteX437" fmla="*/ 622356 w 977755"/>
              <a:gd name="connsiteY437" fmla="*/ 88581 h 361466"/>
              <a:gd name="connsiteX438" fmla="*/ 632135 w 977755"/>
              <a:gd name="connsiteY438" fmla="*/ 83299 h 361466"/>
              <a:gd name="connsiteX439" fmla="*/ 636061 w 977755"/>
              <a:gd name="connsiteY439" fmla="*/ 82871 h 361466"/>
              <a:gd name="connsiteX440" fmla="*/ 793025 w 977755"/>
              <a:gd name="connsiteY440" fmla="*/ 78446 h 361466"/>
              <a:gd name="connsiteX441" fmla="*/ 806373 w 977755"/>
              <a:gd name="connsiteY441" fmla="*/ 82515 h 361466"/>
              <a:gd name="connsiteX442" fmla="*/ 816865 w 977755"/>
              <a:gd name="connsiteY442" fmla="*/ 102287 h 361466"/>
              <a:gd name="connsiteX443" fmla="*/ 806373 w 977755"/>
              <a:gd name="connsiteY443" fmla="*/ 122059 h 361466"/>
              <a:gd name="connsiteX444" fmla="*/ 793025 w 977755"/>
              <a:gd name="connsiteY444" fmla="*/ 126128 h 361466"/>
              <a:gd name="connsiteX445" fmla="*/ 788242 w 977755"/>
              <a:gd name="connsiteY445" fmla="*/ 125628 h 361466"/>
              <a:gd name="connsiteX446" fmla="*/ 769184 w 977755"/>
              <a:gd name="connsiteY446" fmla="*/ 102287 h 361466"/>
              <a:gd name="connsiteX447" fmla="*/ 788242 w 977755"/>
              <a:gd name="connsiteY447" fmla="*/ 78946 h 361466"/>
              <a:gd name="connsiteX448" fmla="*/ 793025 w 977755"/>
              <a:gd name="connsiteY448" fmla="*/ 78446 h 361466"/>
              <a:gd name="connsiteX449" fmla="*/ 871470 w 977755"/>
              <a:gd name="connsiteY449" fmla="*/ 75876 h 361466"/>
              <a:gd name="connsiteX450" fmla="*/ 897881 w 977755"/>
              <a:gd name="connsiteY450" fmla="*/ 102286 h 361466"/>
              <a:gd name="connsiteX451" fmla="*/ 871470 w 977755"/>
              <a:gd name="connsiteY451" fmla="*/ 128697 h 361466"/>
              <a:gd name="connsiteX452" fmla="*/ 845060 w 977755"/>
              <a:gd name="connsiteY452" fmla="*/ 102286 h 361466"/>
              <a:gd name="connsiteX453" fmla="*/ 871470 w 977755"/>
              <a:gd name="connsiteY453" fmla="*/ 75876 h 361466"/>
              <a:gd name="connsiteX454" fmla="*/ 47753 w 977755"/>
              <a:gd name="connsiteY454" fmla="*/ 54034 h 361466"/>
              <a:gd name="connsiteX455" fmla="*/ 56747 w 977755"/>
              <a:gd name="connsiteY455" fmla="*/ 63028 h 361466"/>
              <a:gd name="connsiteX456" fmla="*/ 47753 w 977755"/>
              <a:gd name="connsiteY456" fmla="*/ 72022 h 361466"/>
              <a:gd name="connsiteX457" fmla="*/ 38759 w 977755"/>
              <a:gd name="connsiteY457" fmla="*/ 63028 h 361466"/>
              <a:gd name="connsiteX458" fmla="*/ 47753 w 977755"/>
              <a:gd name="connsiteY458" fmla="*/ 54034 h 361466"/>
              <a:gd name="connsiteX459" fmla="*/ 126198 w 977755"/>
              <a:gd name="connsiteY459" fmla="*/ 53035 h 361466"/>
              <a:gd name="connsiteX460" fmla="*/ 136191 w 977755"/>
              <a:gd name="connsiteY460" fmla="*/ 63028 h 361466"/>
              <a:gd name="connsiteX461" fmla="*/ 126198 w 977755"/>
              <a:gd name="connsiteY461" fmla="*/ 73021 h 361466"/>
              <a:gd name="connsiteX462" fmla="*/ 116205 w 977755"/>
              <a:gd name="connsiteY462" fmla="*/ 63028 h 361466"/>
              <a:gd name="connsiteX463" fmla="*/ 126198 w 977755"/>
              <a:gd name="connsiteY463" fmla="*/ 53035 h 361466"/>
              <a:gd name="connsiteX464" fmla="*/ 283162 w 977755"/>
              <a:gd name="connsiteY464" fmla="*/ 50822 h 361466"/>
              <a:gd name="connsiteX465" fmla="*/ 295368 w 977755"/>
              <a:gd name="connsiteY465" fmla="*/ 63028 h 361466"/>
              <a:gd name="connsiteX466" fmla="*/ 283162 w 977755"/>
              <a:gd name="connsiteY466" fmla="*/ 75234 h 361466"/>
              <a:gd name="connsiteX467" fmla="*/ 270956 w 977755"/>
              <a:gd name="connsiteY467" fmla="*/ 63028 h 361466"/>
              <a:gd name="connsiteX468" fmla="*/ 283162 w 977755"/>
              <a:gd name="connsiteY468" fmla="*/ 50822 h 361466"/>
              <a:gd name="connsiteX469" fmla="*/ 361536 w 977755"/>
              <a:gd name="connsiteY469" fmla="*/ 49466 h 361466"/>
              <a:gd name="connsiteX470" fmla="*/ 375098 w 977755"/>
              <a:gd name="connsiteY470" fmla="*/ 63028 h 361466"/>
              <a:gd name="connsiteX471" fmla="*/ 361536 w 977755"/>
              <a:gd name="connsiteY471" fmla="*/ 76590 h 361466"/>
              <a:gd name="connsiteX472" fmla="*/ 347974 w 977755"/>
              <a:gd name="connsiteY472" fmla="*/ 63028 h 361466"/>
              <a:gd name="connsiteX473" fmla="*/ 361536 w 977755"/>
              <a:gd name="connsiteY473" fmla="*/ 49466 h 361466"/>
              <a:gd name="connsiteX474" fmla="*/ 518428 w 977755"/>
              <a:gd name="connsiteY474" fmla="*/ 46396 h 361466"/>
              <a:gd name="connsiteX475" fmla="*/ 535060 w 977755"/>
              <a:gd name="connsiteY475" fmla="*/ 63027 h 361466"/>
              <a:gd name="connsiteX476" fmla="*/ 518428 w 977755"/>
              <a:gd name="connsiteY476" fmla="*/ 79659 h 361466"/>
              <a:gd name="connsiteX477" fmla="*/ 501797 w 977755"/>
              <a:gd name="connsiteY477" fmla="*/ 63027 h 361466"/>
              <a:gd name="connsiteX478" fmla="*/ 518428 w 977755"/>
              <a:gd name="connsiteY478" fmla="*/ 46396 h 361466"/>
              <a:gd name="connsiteX479" fmla="*/ 596946 w 977755"/>
              <a:gd name="connsiteY479" fmla="*/ 44612 h 361466"/>
              <a:gd name="connsiteX480" fmla="*/ 615362 w 977755"/>
              <a:gd name="connsiteY480" fmla="*/ 63028 h 361466"/>
              <a:gd name="connsiteX481" fmla="*/ 596946 w 977755"/>
              <a:gd name="connsiteY481" fmla="*/ 81444 h 361466"/>
              <a:gd name="connsiteX482" fmla="*/ 578530 w 977755"/>
              <a:gd name="connsiteY482" fmla="*/ 63028 h 361466"/>
              <a:gd name="connsiteX483" fmla="*/ 596946 w 977755"/>
              <a:gd name="connsiteY483" fmla="*/ 44612 h 361466"/>
              <a:gd name="connsiteX484" fmla="*/ 753766 w 977755"/>
              <a:gd name="connsiteY484" fmla="*/ 40400 h 361466"/>
              <a:gd name="connsiteX485" fmla="*/ 776394 w 977755"/>
              <a:gd name="connsiteY485" fmla="*/ 63027 h 361466"/>
              <a:gd name="connsiteX486" fmla="*/ 753766 w 977755"/>
              <a:gd name="connsiteY486" fmla="*/ 85655 h 361466"/>
              <a:gd name="connsiteX487" fmla="*/ 731139 w 977755"/>
              <a:gd name="connsiteY487" fmla="*/ 63027 h 361466"/>
              <a:gd name="connsiteX488" fmla="*/ 753766 w 977755"/>
              <a:gd name="connsiteY488" fmla="*/ 40400 h 361466"/>
              <a:gd name="connsiteX489" fmla="*/ 832283 w 977755"/>
              <a:gd name="connsiteY489" fmla="*/ 37973 h 361466"/>
              <a:gd name="connsiteX490" fmla="*/ 857337 w 977755"/>
              <a:gd name="connsiteY490" fmla="*/ 63027 h 361466"/>
              <a:gd name="connsiteX491" fmla="*/ 832283 w 977755"/>
              <a:gd name="connsiteY491" fmla="*/ 88153 h 361466"/>
              <a:gd name="connsiteX492" fmla="*/ 807229 w 977755"/>
              <a:gd name="connsiteY492" fmla="*/ 63027 h 361466"/>
              <a:gd name="connsiteX493" fmla="*/ 832283 w 977755"/>
              <a:gd name="connsiteY493" fmla="*/ 37973 h 361466"/>
              <a:gd name="connsiteX494" fmla="*/ 8566 w 977755"/>
              <a:gd name="connsiteY494" fmla="*/ 15275 h 361466"/>
              <a:gd name="connsiteX495" fmla="*/ 15632 w 977755"/>
              <a:gd name="connsiteY495" fmla="*/ 19058 h 361466"/>
              <a:gd name="connsiteX496" fmla="*/ 17060 w 977755"/>
              <a:gd name="connsiteY496" fmla="*/ 23841 h 361466"/>
              <a:gd name="connsiteX497" fmla="*/ 16917 w 977755"/>
              <a:gd name="connsiteY497" fmla="*/ 25554 h 361466"/>
              <a:gd name="connsiteX498" fmla="*/ 15632 w 977755"/>
              <a:gd name="connsiteY498" fmla="*/ 28623 h 361466"/>
              <a:gd name="connsiteX499" fmla="*/ 8566 w 977755"/>
              <a:gd name="connsiteY499" fmla="*/ 32406 h 361466"/>
              <a:gd name="connsiteX500" fmla="*/ 6852 w 977755"/>
              <a:gd name="connsiteY500" fmla="*/ 32192 h 361466"/>
              <a:gd name="connsiteX501" fmla="*/ 2498 w 977755"/>
              <a:gd name="connsiteY501" fmla="*/ 29836 h 361466"/>
              <a:gd name="connsiteX502" fmla="*/ 1428 w 977755"/>
              <a:gd name="connsiteY502" fmla="*/ 28623 h 361466"/>
              <a:gd name="connsiteX503" fmla="*/ 143 w 977755"/>
              <a:gd name="connsiteY503" fmla="*/ 25554 h 361466"/>
              <a:gd name="connsiteX504" fmla="*/ 0 w 977755"/>
              <a:gd name="connsiteY504" fmla="*/ 23841 h 361466"/>
              <a:gd name="connsiteX505" fmla="*/ 143 w 977755"/>
              <a:gd name="connsiteY505" fmla="*/ 22127 h 361466"/>
              <a:gd name="connsiteX506" fmla="*/ 1428 w 977755"/>
              <a:gd name="connsiteY506" fmla="*/ 19058 h 361466"/>
              <a:gd name="connsiteX507" fmla="*/ 2498 w 977755"/>
              <a:gd name="connsiteY507" fmla="*/ 17773 h 361466"/>
              <a:gd name="connsiteX508" fmla="*/ 6852 w 977755"/>
              <a:gd name="connsiteY508" fmla="*/ 15418 h 361466"/>
              <a:gd name="connsiteX509" fmla="*/ 8566 w 977755"/>
              <a:gd name="connsiteY509" fmla="*/ 15275 h 361466"/>
              <a:gd name="connsiteX510" fmla="*/ 87011 w 977755"/>
              <a:gd name="connsiteY510" fmla="*/ 14347 h 361466"/>
              <a:gd name="connsiteX511" fmla="*/ 96505 w 977755"/>
              <a:gd name="connsiteY511" fmla="*/ 23840 h 361466"/>
              <a:gd name="connsiteX512" fmla="*/ 96291 w 977755"/>
              <a:gd name="connsiteY512" fmla="*/ 25768 h 361466"/>
              <a:gd name="connsiteX513" fmla="*/ 87011 w 977755"/>
              <a:gd name="connsiteY513" fmla="*/ 33334 h 361466"/>
              <a:gd name="connsiteX514" fmla="*/ 77732 w 977755"/>
              <a:gd name="connsiteY514" fmla="*/ 25768 h 361466"/>
              <a:gd name="connsiteX515" fmla="*/ 77518 w 977755"/>
              <a:gd name="connsiteY515" fmla="*/ 23840 h 361466"/>
              <a:gd name="connsiteX516" fmla="*/ 87011 w 977755"/>
              <a:gd name="connsiteY516" fmla="*/ 14347 h 361466"/>
              <a:gd name="connsiteX517" fmla="*/ 243832 w 977755"/>
              <a:gd name="connsiteY517" fmla="*/ 12205 h 361466"/>
              <a:gd name="connsiteX518" fmla="*/ 255467 w 977755"/>
              <a:gd name="connsiteY518" fmla="*/ 23840 h 361466"/>
              <a:gd name="connsiteX519" fmla="*/ 255253 w 977755"/>
              <a:gd name="connsiteY519" fmla="*/ 26195 h 361466"/>
              <a:gd name="connsiteX520" fmla="*/ 243832 w 977755"/>
              <a:gd name="connsiteY520" fmla="*/ 35475 h 361466"/>
              <a:gd name="connsiteX521" fmla="*/ 232411 w 977755"/>
              <a:gd name="connsiteY521" fmla="*/ 26195 h 361466"/>
              <a:gd name="connsiteX522" fmla="*/ 232197 w 977755"/>
              <a:gd name="connsiteY522" fmla="*/ 23840 h 361466"/>
              <a:gd name="connsiteX523" fmla="*/ 243832 w 977755"/>
              <a:gd name="connsiteY523" fmla="*/ 12205 h 361466"/>
              <a:gd name="connsiteX524" fmla="*/ 322349 w 977755"/>
              <a:gd name="connsiteY524" fmla="*/ 10921 h 361466"/>
              <a:gd name="connsiteX525" fmla="*/ 329559 w 977755"/>
              <a:gd name="connsiteY525" fmla="*/ 13134 h 361466"/>
              <a:gd name="connsiteX526" fmla="*/ 335198 w 977755"/>
              <a:gd name="connsiteY526" fmla="*/ 23841 h 361466"/>
              <a:gd name="connsiteX527" fmla="*/ 334912 w 977755"/>
              <a:gd name="connsiteY527" fmla="*/ 26410 h 361466"/>
              <a:gd name="connsiteX528" fmla="*/ 329559 w 977755"/>
              <a:gd name="connsiteY528" fmla="*/ 34476 h 361466"/>
              <a:gd name="connsiteX529" fmla="*/ 322349 w 977755"/>
              <a:gd name="connsiteY529" fmla="*/ 36689 h 361466"/>
              <a:gd name="connsiteX530" fmla="*/ 319780 w 977755"/>
              <a:gd name="connsiteY530" fmla="*/ 36404 h 361466"/>
              <a:gd name="connsiteX531" fmla="*/ 309787 w 977755"/>
              <a:gd name="connsiteY531" fmla="*/ 26410 h 361466"/>
              <a:gd name="connsiteX532" fmla="*/ 309501 w 977755"/>
              <a:gd name="connsiteY532" fmla="*/ 23841 h 361466"/>
              <a:gd name="connsiteX533" fmla="*/ 319780 w 977755"/>
              <a:gd name="connsiteY533" fmla="*/ 11207 h 361466"/>
              <a:gd name="connsiteX534" fmla="*/ 322349 w 977755"/>
              <a:gd name="connsiteY534" fmla="*/ 10921 h 361466"/>
              <a:gd name="connsiteX535" fmla="*/ 479098 w 977755"/>
              <a:gd name="connsiteY535" fmla="*/ 7994 h 361466"/>
              <a:gd name="connsiteX536" fmla="*/ 492232 w 977755"/>
              <a:gd name="connsiteY536" fmla="*/ 14989 h 361466"/>
              <a:gd name="connsiteX537" fmla="*/ 494944 w 977755"/>
              <a:gd name="connsiteY537" fmla="*/ 23840 h 361466"/>
              <a:gd name="connsiteX538" fmla="*/ 494659 w 977755"/>
              <a:gd name="connsiteY538" fmla="*/ 27052 h 361466"/>
              <a:gd name="connsiteX539" fmla="*/ 492303 w 977755"/>
              <a:gd name="connsiteY539" fmla="*/ 32691 h 361466"/>
              <a:gd name="connsiteX540" fmla="*/ 479098 w 977755"/>
              <a:gd name="connsiteY540" fmla="*/ 39615 h 361466"/>
              <a:gd name="connsiteX541" fmla="*/ 475886 w 977755"/>
              <a:gd name="connsiteY541" fmla="*/ 39258 h 361466"/>
              <a:gd name="connsiteX542" fmla="*/ 467891 w 977755"/>
              <a:gd name="connsiteY542" fmla="*/ 34975 h 361466"/>
              <a:gd name="connsiteX543" fmla="*/ 465964 w 977755"/>
              <a:gd name="connsiteY543" fmla="*/ 32620 h 361466"/>
              <a:gd name="connsiteX544" fmla="*/ 463608 w 977755"/>
              <a:gd name="connsiteY544" fmla="*/ 26981 h 361466"/>
              <a:gd name="connsiteX545" fmla="*/ 463323 w 977755"/>
              <a:gd name="connsiteY545" fmla="*/ 23769 h 361466"/>
              <a:gd name="connsiteX546" fmla="*/ 463608 w 977755"/>
              <a:gd name="connsiteY546" fmla="*/ 20557 h 361466"/>
              <a:gd name="connsiteX547" fmla="*/ 465964 w 977755"/>
              <a:gd name="connsiteY547" fmla="*/ 14918 h 361466"/>
              <a:gd name="connsiteX548" fmla="*/ 467891 w 977755"/>
              <a:gd name="connsiteY548" fmla="*/ 12562 h 361466"/>
              <a:gd name="connsiteX549" fmla="*/ 475886 w 977755"/>
              <a:gd name="connsiteY549" fmla="*/ 8280 h 361466"/>
              <a:gd name="connsiteX550" fmla="*/ 479098 w 977755"/>
              <a:gd name="connsiteY550" fmla="*/ 7994 h 361466"/>
              <a:gd name="connsiteX551" fmla="*/ 557687 w 977755"/>
              <a:gd name="connsiteY551" fmla="*/ 6352 h 361466"/>
              <a:gd name="connsiteX552" fmla="*/ 575175 w 977755"/>
              <a:gd name="connsiteY552" fmla="*/ 23840 h 361466"/>
              <a:gd name="connsiteX553" fmla="*/ 574818 w 977755"/>
              <a:gd name="connsiteY553" fmla="*/ 27338 h 361466"/>
              <a:gd name="connsiteX554" fmla="*/ 557687 w 977755"/>
              <a:gd name="connsiteY554" fmla="*/ 41328 h 361466"/>
              <a:gd name="connsiteX555" fmla="*/ 540556 w 977755"/>
              <a:gd name="connsiteY555" fmla="*/ 27338 h 361466"/>
              <a:gd name="connsiteX556" fmla="*/ 540199 w 977755"/>
              <a:gd name="connsiteY556" fmla="*/ 23840 h 361466"/>
              <a:gd name="connsiteX557" fmla="*/ 557687 w 977755"/>
              <a:gd name="connsiteY557" fmla="*/ 6352 h 361466"/>
              <a:gd name="connsiteX558" fmla="*/ 714579 w 977755"/>
              <a:gd name="connsiteY558" fmla="*/ 2284 h 361466"/>
              <a:gd name="connsiteX559" fmla="*/ 736064 w 977755"/>
              <a:gd name="connsiteY559" fmla="*/ 23769 h 361466"/>
              <a:gd name="connsiteX560" fmla="*/ 735636 w 977755"/>
              <a:gd name="connsiteY560" fmla="*/ 28123 h 361466"/>
              <a:gd name="connsiteX561" fmla="*/ 714579 w 977755"/>
              <a:gd name="connsiteY561" fmla="*/ 45326 h 361466"/>
              <a:gd name="connsiteX562" fmla="*/ 693522 w 977755"/>
              <a:gd name="connsiteY562" fmla="*/ 28123 h 361466"/>
              <a:gd name="connsiteX563" fmla="*/ 693094 w 977755"/>
              <a:gd name="connsiteY563" fmla="*/ 23769 h 361466"/>
              <a:gd name="connsiteX564" fmla="*/ 714579 w 977755"/>
              <a:gd name="connsiteY564" fmla="*/ 2284 h 361466"/>
              <a:gd name="connsiteX565" fmla="*/ 793025 w 977755"/>
              <a:gd name="connsiteY565" fmla="*/ 0 h 361466"/>
              <a:gd name="connsiteX566" fmla="*/ 806373 w 977755"/>
              <a:gd name="connsiteY566" fmla="*/ 4069 h 361466"/>
              <a:gd name="connsiteX567" fmla="*/ 816865 w 977755"/>
              <a:gd name="connsiteY567" fmla="*/ 23841 h 361466"/>
              <a:gd name="connsiteX568" fmla="*/ 816366 w 977755"/>
              <a:gd name="connsiteY568" fmla="*/ 28623 h 361466"/>
              <a:gd name="connsiteX569" fmla="*/ 806373 w 977755"/>
              <a:gd name="connsiteY569" fmla="*/ 43613 h 361466"/>
              <a:gd name="connsiteX570" fmla="*/ 793025 w 977755"/>
              <a:gd name="connsiteY570" fmla="*/ 47682 h 361466"/>
              <a:gd name="connsiteX571" fmla="*/ 788242 w 977755"/>
              <a:gd name="connsiteY571" fmla="*/ 47182 h 361466"/>
              <a:gd name="connsiteX572" fmla="*/ 769684 w 977755"/>
              <a:gd name="connsiteY572" fmla="*/ 28623 h 361466"/>
              <a:gd name="connsiteX573" fmla="*/ 769184 w 977755"/>
              <a:gd name="connsiteY573" fmla="*/ 23841 h 361466"/>
              <a:gd name="connsiteX574" fmla="*/ 788242 w 977755"/>
              <a:gd name="connsiteY574" fmla="*/ 500 h 361466"/>
              <a:gd name="connsiteX575" fmla="*/ 793025 w 977755"/>
              <a:gd name="connsiteY575" fmla="*/ 0 h 36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977755" h="361466">
                <a:moveTo>
                  <a:pt x="8566" y="329059"/>
                </a:moveTo>
                <a:cubicBezTo>
                  <a:pt x="11492" y="329059"/>
                  <a:pt x="14062" y="330558"/>
                  <a:pt x="15632" y="332842"/>
                </a:cubicBezTo>
                <a:cubicBezTo>
                  <a:pt x="16489" y="334198"/>
                  <a:pt x="17060" y="335840"/>
                  <a:pt x="17060" y="337625"/>
                </a:cubicBezTo>
                <a:cubicBezTo>
                  <a:pt x="17060" y="338838"/>
                  <a:pt x="16846" y="339980"/>
                  <a:pt x="16417" y="340979"/>
                </a:cubicBezTo>
                <a:cubicBezTo>
                  <a:pt x="16203" y="341479"/>
                  <a:pt x="15918" y="341979"/>
                  <a:pt x="15632" y="342407"/>
                </a:cubicBezTo>
                <a:cubicBezTo>
                  <a:pt x="15347" y="342835"/>
                  <a:pt x="14990" y="343264"/>
                  <a:pt x="14633" y="343620"/>
                </a:cubicBezTo>
                <a:cubicBezTo>
                  <a:pt x="13062" y="345191"/>
                  <a:pt x="10921" y="346119"/>
                  <a:pt x="8566" y="346119"/>
                </a:cubicBezTo>
                <a:cubicBezTo>
                  <a:pt x="7994" y="346119"/>
                  <a:pt x="7423" y="346119"/>
                  <a:pt x="6852" y="345976"/>
                </a:cubicBezTo>
                <a:cubicBezTo>
                  <a:pt x="5139" y="345619"/>
                  <a:pt x="3640" y="344763"/>
                  <a:pt x="2498" y="343620"/>
                </a:cubicBezTo>
                <a:cubicBezTo>
                  <a:pt x="2070" y="343192"/>
                  <a:pt x="1713" y="342764"/>
                  <a:pt x="1428" y="342336"/>
                </a:cubicBezTo>
                <a:cubicBezTo>
                  <a:pt x="1142" y="341907"/>
                  <a:pt x="857" y="341408"/>
                  <a:pt x="642" y="340908"/>
                </a:cubicBezTo>
                <a:cubicBezTo>
                  <a:pt x="428" y="340408"/>
                  <a:pt x="286" y="339909"/>
                  <a:pt x="143" y="339338"/>
                </a:cubicBezTo>
                <a:cubicBezTo>
                  <a:pt x="71" y="338767"/>
                  <a:pt x="0" y="338196"/>
                  <a:pt x="0" y="337625"/>
                </a:cubicBezTo>
                <a:cubicBezTo>
                  <a:pt x="0" y="336982"/>
                  <a:pt x="71" y="336411"/>
                  <a:pt x="143" y="335911"/>
                </a:cubicBezTo>
                <a:cubicBezTo>
                  <a:pt x="357" y="334769"/>
                  <a:pt x="785" y="333770"/>
                  <a:pt x="1428" y="332842"/>
                </a:cubicBezTo>
                <a:cubicBezTo>
                  <a:pt x="1784" y="332342"/>
                  <a:pt x="2141" y="331914"/>
                  <a:pt x="2498" y="331557"/>
                </a:cubicBezTo>
                <a:cubicBezTo>
                  <a:pt x="3712" y="330344"/>
                  <a:pt x="5211" y="329559"/>
                  <a:pt x="6852" y="329202"/>
                </a:cubicBezTo>
                <a:cubicBezTo>
                  <a:pt x="7423" y="329130"/>
                  <a:pt x="7994" y="329059"/>
                  <a:pt x="8566" y="329059"/>
                </a:cubicBezTo>
                <a:close/>
                <a:moveTo>
                  <a:pt x="86939" y="328060"/>
                </a:moveTo>
                <a:cubicBezTo>
                  <a:pt x="92222" y="328060"/>
                  <a:pt x="96433" y="332343"/>
                  <a:pt x="96433" y="337554"/>
                </a:cubicBezTo>
                <a:cubicBezTo>
                  <a:pt x="96433" y="338910"/>
                  <a:pt x="96219" y="340123"/>
                  <a:pt x="95719" y="341265"/>
                </a:cubicBezTo>
                <a:cubicBezTo>
                  <a:pt x="95219" y="342407"/>
                  <a:pt x="94506" y="343407"/>
                  <a:pt x="93578" y="344263"/>
                </a:cubicBezTo>
                <a:cubicBezTo>
                  <a:pt x="91865" y="345976"/>
                  <a:pt x="89509" y="347047"/>
                  <a:pt x="86868" y="347047"/>
                </a:cubicBezTo>
                <a:cubicBezTo>
                  <a:pt x="84227" y="347047"/>
                  <a:pt x="81872" y="345976"/>
                  <a:pt x="80158" y="344263"/>
                </a:cubicBezTo>
                <a:cubicBezTo>
                  <a:pt x="79302" y="343407"/>
                  <a:pt x="78659" y="342407"/>
                  <a:pt x="78160" y="341265"/>
                </a:cubicBezTo>
                <a:cubicBezTo>
                  <a:pt x="77732" y="340123"/>
                  <a:pt x="77446" y="338838"/>
                  <a:pt x="77446" y="337554"/>
                </a:cubicBezTo>
                <a:cubicBezTo>
                  <a:pt x="77446" y="332271"/>
                  <a:pt x="81729" y="328060"/>
                  <a:pt x="86939" y="328060"/>
                </a:cubicBezTo>
                <a:close/>
                <a:moveTo>
                  <a:pt x="243903" y="325990"/>
                </a:moveTo>
                <a:cubicBezTo>
                  <a:pt x="250327" y="325990"/>
                  <a:pt x="255538" y="331201"/>
                  <a:pt x="255538" y="337625"/>
                </a:cubicBezTo>
                <a:cubicBezTo>
                  <a:pt x="255538" y="339195"/>
                  <a:pt x="255181" y="340766"/>
                  <a:pt x="254610" y="342122"/>
                </a:cubicBezTo>
                <a:cubicBezTo>
                  <a:pt x="253967" y="343478"/>
                  <a:pt x="253182" y="344763"/>
                  <a:pt x="252111" y="345834"/>
                </a:cubicBezTo>
                <a:cubicBezTo>
                  <a:pt x="250041" y="347975"/>
                  <a:pt x="247115" y="349260"/>
                  <a:pt x="243903" y="349260"/>
                </a:cubicBezTo>
                <a:cubicBezTo>
                  <a:pt x="240691" y="349260"/>
                  <a:pt x="237764" y="347904"/>
                  <a:pt x="235694" y="345834"/>
                </a:cubicBezTo>
                <a:cubicBezTo>
                  <a:pt x="234624" y="344763"/>
                  <a:pt x="233767" y="343478"/>
                  <a:pt x="233196" y="342122"/>
                </a:cubicBezTo>
                <a:cubicBezTo>
                  <a:pt x="232625" y="340766"/>
                  <a:pt x="232268" y="339195"/>
                  <a:pt x="232268" y="337625"/>
                </a:cubicBezTo>
                <a:cubicBezTo>
                  <a:pt x="232268" y="331201"/>
                  <a:pt x="237479" y="325990"/>
                  <a:pt x="243903" y="325990"/>
                </a:cubicBezTo>
                <a:close/>
                <a:moveTo>
                  <a:pt x="322349" y="324705"/>
                </a:moveTo>
                <a:cubicBezTo>
                  <a:pt x="324990" y="324705"/>
                  <a:pt x="327489" y="325562"/>
                  <a:pt x="329559" y="326918"/>
                </a:cubicBezTo>
                <a:cubicBezTo>
                  <a:pt x="332913" y="329273"/>
                  <a:pt x="335198" y="333199"/>
                  <a:pt x="335198" y="337625"/>
                </a:cubicBezTo>
                <a:cubicBezTo>
                  <a:pt x="335198" y="339409"/>
                  <a:pt x="334841" y="341051"/>
                  <a:pt x="334198" y="342621"/>
                </a:cubicBezTo>
                <a:cubicBezTo>
                  <a:pt x="333556" y="344120"/>
                  <a:pt x="332557" y="345548"/>
                  <a:pt x="331414" y="346690"/>
                </a:cubicBezTo>
                <a:cubicBezTo>
                  <a:pt x="330843" y="347261"/>
                  <a:pt x="330201" y="347832"/>
                  <a:pt x="329559" y="348260"/>
                </a:cubicBezTo>
                <a:cubicBezTo>
                  <a:pt x="327489" y="349688"/>
                  <a:pt x="324990" y="350473"/>
                  <a:pt x="322349" y="350473"/>
                </a:cubicBezTo>
                <a:cubicBezTo>
                  <a:pt x="321493" y="350473"/>
                  <a:pt x="320636" y="350330"/>
                  <a:pt x="319780" y="350188"/>
                </a:cubicBezTo>
                <a:cubicBezTo>
                  <a:pt x="317281" y="349688"/>
                  <a:pt x="314997" y="348403"/>
                  <a:pt x="313284" y="346690"/>
                </a:cubicBezTo>
                <a:cubicBezTo>
                  <a:pt x="312071" y="345548"/>
                  <a:pt x="311143" y="344192"/>
                  <a:pt x="310500" y="342621"/>
                </a:cubicBezTo>
                <a:cubicBezTo>
                  <a:pt x="309858" y="341122"/>
                  <a:pt x="309501" y="339409"/>
                  <a:pt x="309501" y="337625"/>
                </a:cubicBezTo>
                <a:cubicBezTo>
                  <a:pt x="309501" y="331415"/>
                  <a:pt x="313927" y="326204"/>
                  <a:pt x="319780" y="324990"/>
                </a:cubicBezTo>
                <a:cubicBezTo>
                  <a:pt x="320565" y="324776"/>
                  <a:pt x="321493" y="324705"/>
                  <a:pt x="322349" y="324705"/>
                </a:cubicBezTo>
                <a:close/>
                <a:moveTo>
                  <a:pt x="479098" y="321707"/>
                </a:moveTo>
                <a:cubicBezTo>
                  <a:pt x="484594" y="321707"/>
                  <a:pt x="489376" y="324491"/>
                  <a:pt x="492232" y="328702"/>
                </a:cubicBezTo>
                <a:cubicBezTo>
                  <a:pt x="493945" y="331272"/>
                  <a:pt x="494944" y="334270"/>
                  <a:pt x="494944" y="337553"/>
                </a:cubicBezTo>
                <a:cubicBezTo>
                  <a:pt x="494944" y="339695"/>
                  <a:pt x="494516" y="341836"/>
                  <a:pt x="493731" y="343692"/>
                </a:cubicBezTo>
                <a:cubicBezTo>
                  <a:pt x="493374" y="344691"/>
                  <a:pt x="492874" y="345548"/>
                  <a:pt x="492303" y="346404"/>
                </a:cubicBezTo>
                <a:cubicBezTo>
                  <a:pt x="491732" y="347261"/>
                  <a:pt x="491090" y="348046"/>
                  <a:pt x="490304" y="348760"/>
                </a:cubicBezTo>
                <a:cubicBezTo>
                  <a:pt x="487449" y="351615"/>
                  <a:pt x="483452" y="353400"/>
                  <a:pt x="479098" y="353400"/>
                </a:cubicBezTo>
                <a:cubicBezTo>
                  <a:pt x="477956" y="353400"/>
                  <a:pt x="476885" y="353257"/>
                  <a:pt x="475886" y="353043"/>
                </a:cubicBezTo>
                <a:cubicBezTo>
                  <a:pt x="472816" y="352472"/>
                  <a:pt x="470033" y="350901"/>
                  <a:pt x="467891" y="348760"/>
                </a:cubicBezTo>
                <a:cubicBezTo>
                  <a:pt x="467177" y="348046"/>
                  <a:pt x="466535" y="347261"/>
                  <a:pt x="465964" y="346404"/>
                </a:cubicBezTo>
                <a:cubicBezTo>
                  <a:pt x="465393" y="345548"/>
                  <a:pt x="464965" y="344620"/>
                  <a:pt x="464536" y="343692"/>
                </a:cubicBezTo>
                <a:cubicBezTo>
                  <a:pt x="464108" y="342693"/>
                  <a:pt x="463823" y="341693"/>
                  <a:pt x="463608" y="340694"/>
                </a:cubicBezTo>
                <a:cubicBezTo>
                  <a:pt x="463466" y="339623"/>
                  <a:pt x="463323" y="338553"/>
                  <a:pt x="463323" y="337482"/>
                </a:cubicBezTo>
                <a:cubicBezTo>
                  <a:pt x="463323" y="336340"/>
                  <a:pt x="463394" y="335269"/>
                  <a:pt x="463608" y="334270"/>
                </a:cubicBezTo>
                <a:cubicBezTo>
                  <a:pt x="464037" y="332200"/>
                  <a:pt x="464822" y="330344"/>
                  <a:pt x="465964" y="328631"/>
                </a:cubicBezTo>
                <a:cubicBezTo>
                  <a:pt x="466535" y="327774"/>
                  <a:pt x="467177" y="326989"/>
                  <a:pt x="467891" y="326275"/>
                </a:cubicBezTo>
                <a:cubicBezTo>
                  <a:pt x="470033" y="324134"/>
                  <a:pt x="472816" y="322635"/>
                  <a:pt x="475886" y="321993"/>
                </a:cubicBezTo>
                <a:cubicBezTo>
                  <a:pt x="476956" y="321850"/>
                  <a:pt x="478027" y="321707"/>
                  <a:pt x="479098" y="321707"/>
                </a:cubicBezTo>
                <a:close/>
                <a:moveTo>
                  <a:pt x="557687" y="320066"/>
                </a:moveTo>
                <a:cubicBezTo>
                  <a:pt x="567323" y="320066"/>
                  <a:pt x="575175" y="327918"/>
                  <a:pt x="575175" y="337554"/>
                </a:cubicBezTo>
                <a:cubicBezTo>
                  <a:pt x="575175" y="339981"/>
                  <a:pt x="574675" y="342336"/>
                  <a:pt x="573819" y="344406"/>
                </a:cubicBezTo>
                <a:cubicBezTo>
                  <a:pt x="572891" y="346476"/>
                  <a:pt x="571606" y="348404"/>
                  <a:pt x="570178" y="349974"/>
                </a:cubicBezTo>
                <a:cubicBezTo>
                  <a:pt x="566966" y="353115"/>
                  <a:pt x="562612" y="355113"/>
                  <a:pt x="557758" y="355113"/>
                </a:cubicBezTo>
                <a:cubicBezTo>
                  <a:pt x="552905" y="355113"/>
                  <a:pt x="548479" y="353115"/>
                  <a:pt x="545338" y="349974"/>
                </a:cubicBezTo>
                <a:cubicBezTo>
                  <a:pt x="543697" y="348404"/>
                  <a:pt x="542412" y="346476"/>
                  <a:pt x="541555" y="344406"/>
                </a:cubicBezTo>
                <a:cubicBezTo>
                  <a:pt x="540699" y="342265"/>
                  <a:pt x="540199" y="339981"/>
                  <a:pt x="540199" y="337554"/>
                </a:cubicBezTo>
                <a:cubicBezTo>
                  <a:pt x="540199" y="327918"/>
                  <a:pt x="548051" y="320066"/>
                  <a:pt x="557687" y="320066"/>
                </a:cubicBezTo>
                <a:close/>
                <a:moveTo>
                  <a:pt x="714579" y="316140"/>
                </a:moveTo>
                <a:cubicBezTo>
                  <a:pt x="726428" y="316140"/>
                  <a:pt x="736064" y="325776"/>
                  <a:pt x="736064" y="337625"/>
                </a:cubicBezTo>
                <a:cubicBezTo>
                  <a:pt x="736064" y="340552"/>
                  <a:pt x="735422" y="343407"/>
                  <a:pt x="734351" y="345977"/>
                </a:cubicBezTo>
                <a:cubicBezTo>
                  <a:pt x="733281" y="348546"/>
                  <a:pt x="731710" y="350830"/>
                  <a:pt x="729854" y="352829"/>
                </a:cubicBezTo>
                <a:cubicBezTo>
                  <a:pt x="726000" y="356684"/>
                  <a:pt x="720575" y="359111"/>
                  <a:pt x="714651" y="359111"/>
                </a:cubicBezTo>
                <a:cubicBezTo>
                  <a:pt x="708726" y="359111"/>
                  <a:pt x="703373" y="356755"/>
                  <a:pt x="699447" y="352829"/>
                </a:cubicBezTo>
                <a:cubicBezTo>
                  <a:pt x="697448" y="350902"/>
                  <a:pt x="695878" y="348546"/>
                  <a:pt x="694807" y="345977"/>
                </a:cubicBezTo>
                <a:cubicBezTo>
                  <a:pt x="693665" y="343407"/>
                  <a:pt x="693094" y="340623"/>
                  <a:pt x="693094" y="337625"/>
                </a:cubicBezTo>
                <a:cubicBezTo>
                  <a:pt x="693094" y="325776"/>
                  <a:pt x="702730" y="316140"/>
                  <a:pt x="714579" y="316140"/>
                </a:cubicBezTo>
                <a:close/>
                <a:moveTo>
                  <a:pt x="793025" y="313784"/>
                </a:moveTo>
                <a:cubicBezTo>
                  <a:pt x="797950" y="313784"/>
                  <a:pt x="802590" y="315283"/>
                  <a:pt x="806373" y="317853"/>
                </a:cubicBezTo>
                <a:cubicBezTo>
                  <a:pt x="812725" y="322135"/>
                  <a:pt x="816865" y="329416"/>
                  <a:pt x="816865" y="337625"/>
                </a:cubicBezTo>
                <a:cubicBezTo>
                  <a:pt x="816865" y="340908"/>
                  <a:pt x="816223" y="344049"/>
                  <a:pt x="815010" y="346904"/>
                </a:cubicBezTo>
                <a:cubicBezTo>
                  <a:pt x="813796" y="349759"/>
                  <a:pt x="812012" y="352329"/>
                  <a:pt x="809870" y="354470"/>
                </a:cubicBezTo>
                <a:cubicBezTo>
                  <a:pt x="808800" y="355541"/>
                  <a:pt x="807586" y="356469"/>
                  <a:pt x="806373" y="357397"/>
                </a:cubicBezTo>
                <a:cubicBezTo>
                  <a:pt x="802518" y="359967"/>
                  <a:pt x="797950" y="361466"/>
                  <a:pt x="793025" y="361466"/>
                </a:cubicBezTo>
                <a:cubicBezTo>
                  <a:pt x="791383" y="361466"/>
                  <a:pt x="789813" y="361251"/>
                  <a:pt x="788242" y="360966"/>
                </a:cubicBezTo>
                <a:cubicBezTo>
                  <a:pt x="783603" y="360038"/>
                  <a:pt x="779391" y="357682"/>
                  <a:pt x="776179" y="354470"/>
                </a:cubicBezTo>
                <a:cubicBezTo>
                  <a:pt x="773966" y="352329"/>
                  <a:pt x="772253" y="349759"/>
                  <a:pt x="771040" y="346904"/>
                </a:cubicBezTo>
                <a:cubicBezTo>
                  <a:pt x="769826" y="344049"/>
                  <a:pt x="769184" y="340908"/>
                  <a:pt x="769184" y="337625"/>
                </a:cubicBezTo>
                <a:cubicBezTo>
                  <a:pt x="769184" y="326133"/>
                  <a:pt x="777393" y="316496"/>
                  <a:pt x="788242" y="314284"/>
                </a:cubicBezTo>
                <a:cubicBezTo>
                  <a:pt x="789741" y="313927"/>
                  <a:pt x="791383" y="313784"/>
                  <a:pt x="793025" y="313784"/>
                </a:cubicBezTo>
                <a:close/>
                <a:moveTo>
                  <a:pt x="47753" y="289372"/>
                </a:moveTo>
                <a:cubicBezTo>
                  <a:pt x="52749" y="289372"/>
                  <a:pt x="56747" y="293369"/>
                  <a:pt x="56747" y="298366"/>
                </a:cubicBezTo>
                <a:cubicBezTo>
                  <a:pt x="56747" y="303362"/>
                  <a:pt x="52749" y="307360"/>
                  <a:pt x="47753" y="307360"/>
                </a:cubicBezTo>
                <a:cubicBezTo>
                  <a:pt x="42756" y="307360"/>
                  <a:pt x="38759" y="303362"/>
                  <a:pt x="38759" y="298366"/>
                </a:cubicBezTo>
                <a:cubicBezTo>
                  <a:pt x="38759" y="293369"/>
                  <a:pt x="42756" y="289372"/>
                  <a:pt x="47753" y="289372"/>
                </a:cubicBezTo>
                <a:close/>
                <a:moveTo>
                  <a:pt x="126198" y="288373"/>
                </a:moveTo>
                <a:cubicBezTo>
                  <a:pt x="131694" y="288373"/>
                  <a:pt x="136191" y="292870"/>
                  <a:pt x="136191" y="298366"/>
                </a:cubicBezTo>
                <a:cubicBezTo>
                  <a:pt x="136191" y="303862"/>
                  <a:pt x="131694" y="308359"/>
                  <a:pt x="126198" y="308359"/>
                </a:cubicBezTo>
                <a:cubicBezTo>
                  <a:pt x="120631" y="308359"/>
                  <a:pt x="116205" y="303862"/>
                  <a:pt x="116205" y="298366"/>
                </a:cubicBezTo>
                <a:cubicBezTo>
                  <a:pt x="116205" y="292799"/>
                  <a:pt x="120702" y="288373"/>
                  <a:pt x="126198" y="288373"/>
                </a:cubicBezTo>
                <a:close/>
                <a:moveTo>
                  <a:pt x="283162" y="286160"/>
                </a:moveTo>
                <a:cubicBezTo>
                  <a:pt x="289872" y="286160"/>
                  <a:pt x="295368" y="291585"/>
                  <a:pt x="295368" y="298366"/>
                </a:cubicBezTo>
                <a:cubicBezTo>
                  <a:pt x="295368" y="305147"/>
                  <a:pt x="289872" y="310572"/>
                  <a:pt x="283162" y="310572"/>
                </a:cubicBezTo>
                <a:cubicBezTo>
                  <a:pt x="276452" y="310572"/>
                  <a:pt x="270956" y="305147"/>
                  <a:pt x="270956" y="298366"/>
                </a:cubicBezTo>
                <a:cubicBezTo>
                  <a:pt x="270956" y="291656"/>
                  <a:pt x="276381" y="286160"/>
                  <a:pt x="283162" y="286160"/>
                </a:cubicBezTo>
                <a:close/>
                <a:moveTo>
                  <a:pt x="361536" y="284804"/>
                </a:moveTo>
                <a:cubicBezTo>
                  <a:pt x="369031" y="284804"/>
                  <a:pt x="375098" y="290871"/>
                  <a:pt x="375098" y="298366"/>
                </a:cubicBezTo>
                <a:cubicBezTo>
                  <a:pt x="375098" y="305861"/>
                  <a:pt x="369031" y="311928"/>
                  <a:pt x="361536" y="311928"/>
                </a:cubicBezTo>
                <a:cubicBezTo>
                  <a:pt x="354041" y="311928"/>
                  <a:pt x="347974" y="305861"/>
                  <a:pt x="347974" y="298366"/>
                </a:cubicBezTo>
                <a:cubicBezTo>
                  <a:pt x="347974" y="290871"/>
                  <a:pt x="354041" y="284804"/>
                  <a:pt x="361536" y="284804"/>
                </a:cubicBezTo>
                <a:close/>
                <a:moveTo>
                  <a:pt x="518428" y="281735"/>
                </a:moveTo>
                <a:cubicBezTo>
                  <a:pt x="527636" y="281735"/>
                  <a:pt x="535060" y="289158"/>
                  <a:pt x="535060" y="298366"/>
                </a:cubicBezTo>
                <a:cubicBezTo>
                  <a:pt x="535060" y="307574"/>
                  <a:pt x="527636" y="314998"/>
                  <a:pt x="518428" y="314998"/>
                </a:cubicBezTo>
                <a:cubicBezTo>
                  <a:pt x="509220" y="314998"/>
                  <a:pt x="501797" y="307574"/>
                  <a:pt x="501797" y="298366"/>
                </a:cubicBezTo>
                <a:cubicBezTo>
                  <a:pt x="501797" y="289158"/>
                  <a:pt x="509220" y="281735"/>
                  <a:pt x="518428" y="281735"/>
                </a:cubicBezTo>
                <a:close/>
                <a:moveTo>
                  <a:pt x="596946" y="279950"/>
                </a:moveTo>
                <a:cubicBezTo>
                  <a:pt x="607082" y="279950"/>
                  <a:pt x="615362" y="288159"/>
                  <a:pt x="615362" y="298366"/>
                </a:cubicBezTo>
                <a:cubicBezTo>
                  <a:pt x="615362" y="308573"/>
                  <a:pt x="607082" y="316782"/>
                  <a:pt x="596946" y="316782"/>
                </a:cubicBezTo>
                <a:cubicBezTo>
                  <a:pt x="586810" y="316782"/>
                  <a:pt x="578530" y="308573"/>
                  <a:pt x="578530" y="298366"/>
                </a:cubicBezTo>
                <a:cubicBezTo>
                  <a:pt x="578530" y="288230"/>
                  <a:pt x="586739" y="279950"/>
                  <a:pt x="596946" y="279950"/>
                </a:cubicBezTo>
                <a:close/>
                <a:moveTo>
                  <a:pt x="753766" y="275739"/>
                </a:moveTo>
                <a:cubicBezTo>
                  <a:pt x="766258" y="275739"/>
                  <a:pt x="776394" y="285875"/>
                  <a:pt x="776394" y="298366"/>
                </a:cubicBezTo>
                <a:cubicBezTo>
                  <a:pt x="776394" y="310858"/>
                  <a:pt x="766258" y="320994"/>
                  <a:pt x="753766" y="320994"/>
                </a:cubicBezTo>
                <a:cubicBezTo>
                  <a:pt x="741275" y="320994"/>
                  <a:pt x="731139" y="310858"/>
                  <a:pt x="731139" y="298366"/>
                </a:cubicBezTo>
                <a:cubicBezTo>
                  <a:pt x="731139" y="285875"/>
                  <a:pt x="741275" y="275739"/>
                  <a:pt x="753766" y="275739"/>
                </a:cubicBezTo>
                <a:close/>
                <a:moveTo>
                  <a:pt x="832283" y="273241"/>
                </a:moveTo>
                <a:cubicBezTo>
                  <a:pt x="846131" y="273241"/>
                  <a:pt x="857337" y="284519"/>
                  <a:pt x="857337" y="298367"/>
                </a:cubicBezTo>
                <a:cubicBezTo>
                  <a:pt x="857337" y="312214"/>
                  <a:pt x="846059" y="323421"/>
                  <a:pt x="832283" y="323421"/>
                </a:cubicBezTo>
                <a:cubicBezTo>
                  <a:pt x="818436" y="323421"/>
                  <a:pt x="807229" y="312214"/>
                  <a:pt x="807229" y="298367"/>
                </a:cubicBezTo>
                <a:cubicBezTo>
                  <a:pt x="807229" y="284448"/>
                  <a:pt x="818436" y="273241"/>
                  <a:pt x="832283" y="273241"/>
                </a:cubicBezTo>
                <a:close/>
                <a:moveTo>
                  <a:pt x="86939" y="249685"/>
                </a:moveTo>
                <a:cubicBezTo>
                  <a:pt x="92222" y="249685"/>
                  <a:pt x="96433" y="253968"/>
                  <a:pt x="96433" y="259179"/>
                </a:cubicBezTo>
                <a:cubicBezTo>
                  <a:pt x="96433" y="264389"/>
                  <a:pt x="92222" y="268601"/>
                  <a:pt x="86939" y="268672"/>
                </a:cubicBezTo>
                <a:cubicBezTo>
                  <a:pt x="81657" y="268672"/>
                  <a:pt x="77446" y="264389"/>
                  <a:pt x="77446" y="259179"/>
                </a:cubicBezTo>
                <a:cubicBezTo>
                  <a:pt x="77446" y="253896"/>
                  <a:pt x="81729" y="249685"/>
                  <a:pt x="86939" y="249685"/>
                </a:cubicBezTo>
                <a:close/>
                <a:moveTo>
                  <a:pt x="165457" y="248686"/>
                </a:moveTo>
                <a:cubicBezTo>
                  <a:pt x="169097" y="248686"/>
                  <a:pt x="172309" y="250542"/>
                  <a:pt x="174165" y="253326"/>
                </a:cubicBezTo>
                <a:cubicBezTo>
                  <a:pt x="175307" y="254967"/>
                  <a:pt x="175950" y="257037"/>
                  <a:pt x="175950" y="259179"/>
                </a:cubicBezTo>
                <a:cubicBezTo>
                  <a:pt x="175950" y="261320"/>
                  <a:pt x="175307" y="263390"/>
                  <a:pt x="174165" y="265032"/>
                </a:cubicBezTo>
                <a:cubicBezTo>
                  <a:pt x="172238" y="267816"/>
                  <a:pt x="169026" y="269672"/>
                  <a:pt x="165457" y="269814"/>
                </a:cubicBezTo>
                <a:cubicBezTo>
                  <a:pt x="164672" y="269814"/>
                  <a:pt x="164029" y="269743"/>
                  <a:pt x="163315" y="269600"/>
                </a:cubicBezTo>
                <a:cubicBezTo>
                  <a:pt x="161317" y="269172"/>
                  <a:pt x="159461" y="268173"/>
                  <a:pt x="158033" y="266745"/>
                </a:cubicBezTo>
                <a:cubicBezTo>
                  <a:pt x="157534" y="266245"/>
                  <a:pt x="157105" y="265746"/>
                  <a:pt x="156748" y="265175"/>
                </a:cubicBezTo>
                <a:cubicBezTo>
                  <a:pt x="156035" y="264033"/>
                  <a:pt x="155464" y="262748"/>
                  <a:pt x="155178" y="261392"/>
                </a:cubicBezTo>
                <a:cubicBezTo>
                  <a:pt x="155035" y="260678"/>
                  <a:pt x="154964" y="259964"/>
                  <a:pt x="154964" y="259250"/>
                </a:cubicBezTo>
                <a:cubicBezTo>
                  <a:pt x="154964" y="258465"/>
                  <a:pt x="155035" y="257823"/>
                  <a:pt x="155178" y="257109"/>
                </a:cubicBezTo>
                <a:cubicBezTo>
                  <a:pt x="155464" y="255681"/>
                  <a:pt x="155963" y="254468"/>
                  <a:pt x="156748" y="253326"/>
                </a:cubicBezTo>
                <a:cubicBezTo>
                  <a:pt x="157105" y="252755"/>
                  <a:pt x="157534" y="252255"/>
                  <a:pt x="158033" y="251755"/>
                </a:cubicBezTo>
                <a:cubicBezTo>
                  <a:pt x="159461" y="250328"/>
                  <a:pt x="161245" y="249328"/>
                  <a:pt x="163315" y="248900"/>
                </a:cubicBezTo>
                <a:cubicBezTo>
                  <a:pt x="164029" y="248757"/>
                  <a:pt x="164743" y="248686"/>
                  <a:pt x="165457" y="248686"/>
                </a:cubicBezTo>
                <a:close/>
                <a:moveTo>
                  <a:pt x="322349" y="246259"/>
                </a:moveTo>
                <a:cubicBezTo>
                  <a:pt x="324990" y="246259"/>
                  <a:pt x="327489" y="247116"/>
                  <a:pt x="329559" y="248472"/>
                </a:cubicBezTo>
                <a:cubicBezTo>
                  <a:pt x="332913" y="250827"/>
                  <a:pt x="335198" y="254753"/>
                  <a:pt x="335198" y="259179"/>
                </a:cubicBezTo>
                <a:cubicBezTo>
                  <a:pt x="335198" y="263604"/>
                  <a:pt x="332985" y="267530"/>
                  <a:pt x="329559" y="269886"/>
                </a:cubicBezTo>
                <a:cubicBezTo>
                  <a:pt x="327489" y="271313"/>
                  <a:pt x="324990" y="272098"/>
                  <a:pt x="322349" y="272098"/>
                </a:cubicBezTo>
                <a:cubicBezTo>
                  <a:pt x="321493" y="272098"/>
                  <a:pt x="320636" y="271956"/>
                  <a:pt x="319780" y="271813"/>
                </a:cubicBezTo>
                <a:cubicBezTo>
                  <a:pt x="313927" y="270599"/>
                  <a:pt x="309501" y="265389"/>
                  <a:pt x="309501" y="259179"/>
                </a:cubicBezTo>
                <a:cubicBezTo>
                  <a:pt x="309501" y="252969"/>
                  <a:pt x="313927" y="247758"/>
                  <a:pt x="319780" y="246545"/>
                </a:cubicBezTo>
                <a:cubicBezTo>
                  <a:pt x="320565" y="246330"/>
                  <a:pt x="321493" y="246259"/>
                  <a:pt x="322349" y="246259"/>
                </a:cubicBezTo>
                <a:close/>
                <a:moveTo>
                  <a:pt x="400795" y="244903"/>
                </a:moveTo>
                <a:cubicBezTo>
                  <a:pt x="408718" y="244903"/>
                  <a:pt x="415071" y="251327"/>
                  <a:pt x="415071" y="259179"/>
                </a:cubicBezTo>
                <a:cubicBezTo>
                  <a:pt x="415071" y="267031"/>
                  <a:pt x="408647" y="273455"/>
                  <a:pt x="400795" y="273455"/>
                </a:cubicBezTo>
                <a:cubicBezTo>
                  <a:pt x="392943" y="273455"/>
                  <a:pt x="386519" y="267031"/>
                  <a:pt x="386519" y="259179"/>
                </a:cubicBezTo>
                <a:cubicBezTo>
                  <a:pt x="386519" y="251256"/>
                  <a:pt x="392943" y="244903"/>
                  <a:pt x="400795" y="244903"/>
                </a:cubicBezTo>
                <a:close/>
                <a:moveTo>
                  <a:pt x="557687" y="241691"/>
                </a:moveTo>
                <a:cubicBezTo>
                  <a:pt x="567323" y="241691"/>
                  <a:pt x="575175" y="249543"/>
                  <a:pt x="575175" y="259179"/>
                </a:cubicBezTo>
                <a:cubicBezTo>
                  <a:pt x="575175" y="268815"/>
                  <a:pt x="567323" y="276667"/>
                  <a:pt x="557687" y="276667"/>
                </a:cubicBezTo>
                <a:cubicBezTo>
                  <a:pt x="548051" y="276667"/>
                  <a:pt x="540199" y="268815"/>
                  <a:pt x="540199" y="259179"/>
                </a:cubicBezTo>
                <a:cubicBezTo>
                  <a:pt x="540199" y="249543"/>
                  <a:pt x="548051" y="241691"/>
                  <a:pt x="557687" y="241691"/>
                </a:cubicBezTo>
                <a:close/>
                <a:moveTo>
                  <a:pt x="636061" y="239764"/>
                </a:moveTo>
                <a:cubicBezTo>
                  <a:pt x="642771" y="239764"/>
                  <a:pt x="648695" y="243190"/>
                  <a:pt x="652193" y="248330"/>
                </a:cubicBezTo>
                <a:cubicBezTo>
                  <a:pt x="654263" y="251399"/>
                  <a:pt x="655476" y="255182"/>
                  <a:pt x="655476" y="259179"/>
                </a:cubicBezTo>
                <a:cubicBezTo>
                  <a:pt x="655476" y="263177"/>
                  <a:pt x="654263" y="266960"/>
                  <a:pt x="652193" y="270029"/>
                </a:cubicBezTo>
                <a:cubicBezTo>
                  <a:pt x="648695" y="275168"/>
                  <a:pt x="642842" y="278594"/>
                  <a:pt x="636061" y="278594"/>
                </a:cubicBezTo>
                <a:cubicBezTo>
                  <a:pt x="634705" y="278594"/>
                  <a:pt x="633420" y="278452"/>
                  <a:pt x="632135" y="278166"/>
                </a:cubicBezTo>
                <a:cubicBezTo>
                  <a:pt x="628352" y="277381"/>
                  <a:pt x="624997" y="275525"/>
                  <a:pt x="622356" y="272884"/>
                </a:cubicBezTo>
                <a:cubicBezTo>
                  <a:pt x="621500" y="272028"/>
                  <a:pt x="620715" y="271028"/>
                  <a:pt x="620001" y="270029"/>
                </a:cubicBezTo>
                <a:cubicBezTo>
                  <a:pt x="618573" y="267959"/>
                  <a:pt x="617574" y="265603"/>
                  <a:pt x="617074" y="263105"/>
                </a:cubicBezTo>
                <a:cubicBezTo>
                  <a:pt x="616789" y="261820"/>
                  <a:pt x="616646" y="260535"/>
                  <a:pt x="616646" y="259179"/>
                </a:cubicBezTo>
                <a:cubicBezTo>
                  <a:pt x="616646" y="257823"/>
                  <a:pt x="616789" y="256538"/>
                  <a:pt x="617074" y="255253"/>
                </a:cubicBezTo>
                <a:cubicBezTo>
                  <a:pt x="617574" y="252755"/>
                  <a:pt x="618573" y="250400"/>
                  <a:pt x="620001" y="248330"/>
                </a:cubicBezTo>
                <a:cubicBezTo>
                  <a:pt x="620715" y="247330"/>
                  <a:pt x="621500" y="246331"/>
                  <a:pt x="622356" y="245474"/>
                </a:cubicBezTo>
                <a:cubicBezTo>
                  <a:pt x="624926" y="242833"/>
                  <a:pt x="628352" y="240977"/>
                  <a:pt x="632135" y="240192"/>
                </a:cubicBezTo>
                <a:cubicBezTo>
                  <a:pt x="633420" y="239907"/>
                  <a:pt x="634705" y="239764"/>
                  <a:pt x="636061" y="239764"/>
                </a:cubicBezTo>
                <a:close/>
                <a:moveTo>
                  <a:pt x="793025" y="235338"/>
                </a:moveTo>
                <a:cubicBezTo>
                  <a:pt x="797950" y="235338"/>
                  <a:pt x="802590" y="236837"/>
                  <a:pt x="806373" y="239407"/>
                </a:cubicBezTo>
                <a:cubicBezTo>
                  <a:pt x="812725" y="243689"/>
                  <a:pt x="816865" y="250970"/>
                  <a:pt x="816865" y="259179"/>
                </a:cubicBezTo>
                <a:cubicBezTo>
                  <a:pt x="816865" y="267387"/>
                  <a:pt x="812654" y="274597"/>
                  <a:pt x="806373" y="278951"/>
                </a:cubicBezTo>
                <a:cubicBezTo>
                  <a:pt x="802518" y="281521"/>
                  <a:pt x="797950" y="283020"/>
                  <a:pt x="793025" y="283020"/>
                </a:cubicBezTo>
                <a:cubicBezTo>
                  <a:pt x="791383" y="283020"/>
                  <a:pt x="789813" y="282805"/>
                  <a:pt x="788242" y="282520"/>
                </a:cubicBezTo>
                <a:cubicBezTo>
                  <a:pt x="777321" y="280307"/>
                  <a:pt x="769184" y="270671"/>
                  <a:pt x="769184" y="259179"/>
                </a:cubicBezTo>
                <a:cubicBezTo>
                  <a:pt x="769184" y="247687"/>
                  <a:pt x="777393" y="238050"/>
                  <a:pt x="788242" y="235838"/>
                </a:cubicBezTo>
                <a:cubicBezTo>
                  <a:pt x="789741" y="235481"/>
                  <a:pt x="791383" y="235338"/>
                  <a:pt x="793025" y="235338"/>
                </a:cubicBezTo>
                <a:close/>
                <a:moveTo>
                  <a:pt x="871470" y="232768"/>
                </a:moveTo>
                <a:cubicBezTo>
                  <a:pt x="886032" y="232768"/>
                  <a:pt x="897881" y="244617"/>
                  <a:pt x="897881" y="259178"/>
                </a:cubicBezTo>
                <a:cubicBezTo>
                  <a:pt x="897881" y="273740"/>
                  <a:pt x="886032" y="285589"/>
                  <a:pt x="871470" y="285589"/>
                </a:cubicBezTo>
                <a:cubicBezTo>
                  <a:pt x="856909" y="285589"/>
                  <a:pt x="845060" y="273740"/>
                  <a:pt x="845060" y="259178"/>
                </a:cubicBezTo>
                <a:cubicBezTo>
                  <a:pt x="845060" y="244617"/>
                  <a:pt x="856909" y="232768"/>
                  <a:pt x="871470" y="232768"/>
                </a:cubicBezTo>
                <a:close/>
                <a:moveTo>
                  <a:pt x="126198" y="209927"/>
                </a:moveTo>
                <a:cubicBezTo>
                  <a:pt x="131694" y="209927"/>
                  <a:pt x="136191" y="214424"/>
                  <a:pt x="136191" y="219920"/>
                </a:cubicBezTo>
                <a:cubicBezTo>
                  <a:pt x="136191" y="225416"/>
                  <a:pt x="131694" y="229913"/>
                  <a:pt x="126198" y="229913"/>
                </a:cubicBezTo>
                <a:cubicBezTo>
                  <a:pt x="120631" y="229913"/>
                  <a:pt x="116205" y="225416"/>
                  <a:pt x="116205" y="219920"/>
                </a:cubicBezTo>
                <a:cubicBezTo>
                  <a:pt x="116205" y="214353"/>
                  <a:pt x="120702" y="209927"/>
                  <a:pt x="126198" y="209927"/>
                </a:cubicBezTo>
                <a:close/>
                <a:moveTo>
                  <a:pt x="204644" y="208856"/>
                </a:moveTo>
                <a:cubicBezTo>
                  <a:pt x="210782" y="208856"/>
                  <a:pt x="215708" y="213853"/>
                  <a:pt x="215708" y="219920"/>
                </a:cubicBezTo>
                <a:cubicBezTo>
                  <a:pt x="215708" y="226058"/>
                  <a:pt x="210782" y="230984"/>
                  <a:pt x="204644" y="230984"/>
                </a:cubicBezTo>
                <a:cubicBezTo>
                  <a:pt x="198505" y="230984"/>
                  <a:pt x="193580" y="225987"/>
                  <a:pt x="193580" y="219920"/>
                </a:cubicBezTo>
                <a:cubicBezTo>
                  <a:pt x="193580" y="213781"/>
                  <a:pt x="198577" y="208856"/>
                  <a:pt x="204644" y="208856"/>
                </a:cubicBezTo>
                <a:close/>
                <a:moveTo>
                  <a:pt x="361536" y="206358"/>
                </a:moveTo>
                <a:cubicBezTo>
                  <a:pt x="369031" y="206358"/>
                  <a:pt x="375098" y="212425"/>
                  <a:pt x="375098" y="219920"/>
                </a:cubicBezTo>
                <a:cubicBezTo>
                  <a:pt x="375098" y="227415"/>
                  <a:pt x="369031" y="233482"/>
                  <a:pt x="361536" y="233482"/>
                </a:cubicBezTo>
                <a:cubicBezTo>
                  <a:pt x="354041" y="233482"/>
                  <a:pt x="347974" y="227415"/>
                  <a:pt x="347974" y="219920"/>
                </a:cubicBezTo>
                <a:cubicBezTo>
                  <a:pt x="347974" y="212425"/>
                  <a:pt x="354041" y="206358"/>
                  <a:pt x="361536" y="206358"/>
                </a:cubicBezTo>
                <a:close/>
                <a:moveTo>
                  <a:pt x="440054" y="204930"/>
                </a:moveTo>
                <a:cubicBezTo>
                  <a:pt x="448334" y="204930"/>
                  <a:pt x="455043" y="211640"/>
                  <a:pt x="455043" y="219920"/>
                </a:cubicBezTo>
                <a:cubicBezTo>
                  <a:pt x="455043" y="228200"/>
                  <a:pt x="448262" y="234981"/>
                  <a:pt x="440054" y="234909"/>
                </a:cubicBezTo>
                <a:cubicBezTo>
                  <a:pt x="431774" y="234909"/>
                  <a:pt x="425064" y="228200"/>
                  <a:pt x="425064" y="219920"/>
                </a:cubicBezTo>
                <a:cubicBezTo>
                  <a:pt x="425064" y="211640"/>
                  <a:pt x="431774" y="204930"/>
                  <a:pt x="440054" y="204930"/>
                </a:cubicBezTo>
                <a:close/>
                <a:moveTo>
                  <a:pt x="596946" y="201504"/>
                </a:moveTo>
                <a:cubicBezTo>
                  <a:pt x="607082" y="201504"/>
                  <a:pt x="615362" y="209713"/>
                  <a:pt x="615362" y="219920"/>
                </a:cubicBezTo>
                <a:cubicBezTo>
                  <a:pt x="615362" y="230127"/>
                  <a:pt x="607082" y="238407"/>
                  <a:pt x="596946" y="238336"/>
                </a:cubicBezTo>
                <a:cubicBezTo>
                  <a:pt x="586810" y="238336"/>
                  <a:pt x="578530" y="230127"/>
                  <a:pt x="578530" y="219920"/>
                </a:cubicBezTo>
                <a:cubicBezTo>
                  <a:pt x="578530" y="209784"/>
                  <a:pt x="586739" y="201504"/>
                  <a:pt x="596946" y="201504"/>
                </a:cubicBezTo>
                <a:close/>
                <a:moveTo>
                  <a:pt x="675321" y="199506"/>
                </a:moveTo>
                <a:cubicBezTo>
                  <a:pt x="686598" y="199506"/>
                  <a:pt x="695735" y="208643"/>
                  <a:pt x="695735" y="219921"/>
                </a:cubicBezTo>
                <a:cubicBezTo>
                  <a:pt x="695735" y="231199"/>
                  <a:pt x="686598" y="240407"/>
                  <a:pt x="675321" y="240335"/>
                </a:cubicBezTo>
                <a:cubicBezTo>
                  <a:pt x="664043" y="240335"/>
                  <a:pt x="654906" y="231199"/>
                  <a:pt x="654906" y="219921"/>
                </a:cubicBezTo>
                <a:cubicBezTo>
                  <a:pt x="654906" y="208643"/>
                  <a:pt x="664043" y="199506"/>
                  <a:pt x="675321" y="199506"/>
                </a:cubicBezTo>
                <a:close/>
                <a:moveTo>
                  <a:pt x="832283" y="194866"/>
                </a:moveTo>
                <a:cubicBezTo>
                  <a:pt x="846131" y="194866"/>
                  <a:pt x="857337" y="206073"/>
                  <a:pt x="857337" y="219920"/>
                </a:cubicBezTo>
                <a:cubicBezTo>
                  <a:pt x="857337" y="233768"/>
                  <a:pt x="846059" y="245046"/>
                  <a:pt x="832283" y="245046"/>
                </a:cubicBezTo>
                <a:cubicBezTo>
                  <a:pt x="818436" y="245046"/>
                  <a:pt x="807229" y="233768"/>
                  <a:pt x="807229" y="219920"/>
                </a:cubicBezTo>
                <a:cubicBezTo>
                  <a:pt x="807229" y="206073"/>
                  <a:pt x="818436" y="194866"/>
                  <a:pt x="832283" y="194866"/>
                </a:cubicBezTo>
                <a:close/>
                <a:moveTo>
                  <a:pt x="165529" y="170240"/>
                </a:moveTo>
                <a:cubicBezTo>
                  <a:pt x="169169" y="170240"/>
                  <a:pt x="172381" y="172096"/>
                  <a:pt x="174237" y="174880"/>
                </a:cubicBezTo>
                <a:cubicBezTo>
                  <a:pt x="175379" y="176521"/>
                  <a:pt x="176022" y="178591"/>
                  <a:pt x="176022" y="180733"/>
                </a:cubicBezTo>
                <a:cubicBezTo>
                  <a:pt x="176022" y="182160"/>
                  <a:pt x="175665" y="183517"/>
                  <a:pt x="175165" y="184801"/>
                </a:cubicBezTo>
                <a:cubicBezTo>
                  <a:pt x="174879" y="185444"/>
                  <a:pt x="174523" y="186015"/>
                  <a:pt x="174166" y="186586"/>
                </a:cubicBezTo>
                <a:cubicBezTo>
                  <a:pt x="173737" y="187157"/>
                  <a:pt x="173309" y="187657"/>
                  <a:pt x="173024" y="188299"/>
                </a:cubicBezTo>
                <a:cubicBezTo>
                  <a:pt x="171096" y="190226"/>
                  <a:pt x="168527" y="191368"/>
                  <a:pt x="165600" y="191368"/>
                </a:cubicBezTo>
                <a:cubicBezTo>
                  <a:pt x="164815" y="191368"/>
                  <a:pt x="164173" y="191297"/>
                  <a:pt x="163459" y="191154"/>
                </a:cubicBezTo>
                <a:cubicBezTo>
                  <a:pt x="161460" y="190726"/>
                  <a:pt x="159604" y="189727"/>
                  <a:pt x="158177" y="188299"/>
                </a:cubicBezTo>
                <a:cubicBezTo>
                  <a:pt x="157677" y="187799"/>
                  <a:pt x="157249" y="187300"/>
                  <a:pt x="156892" y="186729"/>
                </a:cubicBezTo>
                <a:cubicBezTo>
                  <a:pt x="156464" y="186158"/>
                  <a:pt x="156178" y="185587"/>
                  <a:pt x="155893" y="184944"/>
                </a:cubicBezTo>
                <a:cubicBezTo>
                  <a:pt x="155607" y="184302"/>
                  <a:pt x="155393" y="183659"/>
                  <a:pt x="155250" y="182946"/>
                </a:cubicBezTo>
                <a:cubicBezTo>
                  <a:pt x="155107" y="182232"/>
                  <a:pt x="155036" y="181518"/>
                  <a:pt x="155036" y="180804"/>
                </a:cubicBezTo>
                <a:cubicBezTo>
                  <a:pt x="155036" y="180019"/>
                  <a:pt x="155107" y="179377"/>
                  <a:pt x="155250" y="178663"/>
                </a:cubicBezTo>
                <a:cubicBezTo>
                  <a:pt x="155536" y="177235"/>
                  <a:pt x="156035" y="176022"/>
                  <a:pt x="156820" y="174880"/>
                </a:cubicBezTo>
                <a:cubicBezTo>
                  <a:pt x="157177" y="174309"/>
                  <a:pt x="157606" y="173809"/>
                  <a:pt x="158105" y="173309"/>
                </a:cubicBezTo>
                <a:cubicBezTo>
                  <a:pt x="159533" y="171882"/>
                  <a:pt x="161317" y="170882"/>
                  <a:pt x="163387" y="170454"/>
                </a:cubicBezTo>
                <a:cubicBezTo>
                  <a:pt x="164101" y="170311"/>
                  <a:pt x="164815" y="170240"/>
                  <a:pt x="165529" y="170240"/>
                </a:cubicBezTo>
                <a:close/>
                <a:moveTo>
                  <a:pt x="243903" y="169098"/>
                </a:moveTo>
                <a:cubicBezTo>
                  <a:pt x="250327" y="169098"/>
                  <a:pt x="255538" y="174309"/>
                  <a:pt x="255538" y="180733"/>
                </a:cubicBezTo>
                <a:cubicBezTo>
                  <a:pt x="255538" y="182303"/>
                  <a:pt x="255181" y="183874"/>
                  <a:pt x="254610" y="185230"/>
                </a:cubicBezTo>
                <a:cubicBezTo>
                  <a:pt x="253967" y="186657"/>
                  <a:pt x="253182" y="187871"/>
                  <a:pt x="252111" y="188942"/>
                </a:cubicBezTo>
                <a:cubicBezTo>
                  <a:pt x="250041" y="191083"/>
                  <a:pt x="247115" y="192368"/>
                  <a:pt x="243903" y="192368"/>
                </a:cubicBezTo>
                <a:cubicBezTo>
                  <a:pt x="240691" y="192368"/>
                  <a:pt x="237764" y="191012"/>
                  <a:pt x="235694" y="188942"/>
                </a:cubicBezTo>
                <a:cubicBezTo>
                  <a:pt x="234624" y="187871"/>
                  <a:pt x="233767" y="186586"/>
                  <a:pt x="233196" y="185230"/>
                </a:cubicBezTo>
                <a:cubicBezTo>
                  <a:pt x="232625" y="183874"/>
                  <a:pt x="232268" y="182303"/>
                  <a:pt x="232268" y="180733"/>
                </a:cubicBezTo>
                <a:cubicBezTo>
                  <a:pt x="232268" y="174309"/>
                  <a:pt x="237479" y="169098"/>
                  <a:pt x="243903" y="169098"/>
                </a:cubicBezTo>
                <a:close/>
                <a:moveTo>
                  <a:pt x="400795" y="166385"/>
                </a:moveTo>
                <a:cubicBezTo>
                  <a:pt x="408718" y="166385"/>
                  <a:pt x="415071" y="172809"/>
                  <a:pt x="415071" y="180661"/>
                </a:cubicBezTo>
                <a:cubicBezTo>
                  <a:pt x="415071" y="182660"/>
                  <a:pt x="414642" y="184515"/>
                  <a:pt x="413929" y="186229"/>
                </a:cubicBezTo>
                <a:cubicBezTo>
                  <a:pt x="413215" y="187942"/>
                  <a:pt x="412144" y="189512"/>
                  <a:pt x="410859" y="190797"/>
                </a:cubicBezTo>
                <a:cubicBezTo>
                  <a:pt x="408290" y="193438"/>
                  <a:pt x="404721" y="195008"/>
                  <a:pt x="400795" y="195008"/>
                </a:cubicBezTo>
                <a:cubicBezTo>
                  <a:pt x="396869" y="195008"/>
                  <a:pt x="393300" y="193366"/>
                  <a:pt x="390730" y="190797"/>
                </a:cubicBezTo>
                <a:cubicBezTo>
                  <a:pt x="389446" y="189441"/>
                  <a:pt x="388375" y="187942"/>
                  <a:pt x="387661" y="186229"/>
                </a:cubicBezTo>
                <a:cubicBezTo>
                  <a:pt x="386947" y="184515"/>
                  <a:pt x="386519" y="182660"/>
                  <a:pt x="386519" y="180661"/>
                </a:cubicBezTo>
                <a:cubicBezTo>
                  <a:pt x="386519" y="172738"/>
                  <a:pt x="392943" y="166385"/>
                  <a:pt x="400795" y="166385"/>
                </a:cubicBezTo>
                <a:close/>
                <a:moveTo>
                  <a:pt x="479098" y="164815"/>
                </a:moveTo>
                <a:cubicBezTo>
                  <a:pt x="484594" y="164815"/>
                  <a:pt x="489376" y="167599"/>
                  <a:pt x="492232" y="171810"/>
                </a:cubicBezTo>
                <a:cubicBezTo>
                  <a:pt x="493945" y="174380"/>
                  <a:pt x="494944" y="177378"/>
                  <a:pt x="494944" y="180661"/>
                </a:cubicBezTo>
                <a:cubicBezTo>
                  <a:pt x="494944" y="182803"/>
                  <a:pt x="494516" y="184873"/>
                  <a:pt x="493731" y="186800"/>
                </a:cubicBezTo>
                <a:cubicBezTo>
                  <a:pt x="493374" y="187799"/>
                  <a:pt x="492874" y="188656"/>
                  <a:pt x="492303" y="189512"/>
                </a:cubicBezTo>
                <a:cubicBezTo>
                  <a:pt x="491732" y="190369"/>
                  <a:pt x="491090" y="191154"/>
                  <a:pt x="490304" y="191939"/>
                </a:cubicBezTo>
                <a:cubicBezTo>
                  <a:pt x="487449" y="194794"/>
                  <a:pt x="483452" y="196579"/>
                  <a:pt x="479098" y="196579"/>
                </a:cubicBezTo>
                <a:cubicBezTo>
                  <a:pt x="477956" y="196579"/>
                  <a:pt x="476885" y="196436"/>
                  <a:pt x="475886" y="196222"/>
                </a:cubicBezTo>
                <a:cubicBezTo>
                  <a:pt x="472816" y="195651"/>
                  <a:pt x="470033" y="194081"/>
                  <a:pt x="467891" y="191939"/>
                </a:cubicBezTo>
                <a:cubicBezTo>
                  <a:pt x="467177" y="191225"/>
                  <a:pt x="466535" y="190440"/>
                  <a:pt x="465964" y="189584"/>
                </a:cubicBezTo>
                <a:cubicBezTo>
                  <a:pt x="465393" y="188727"/>
                  <a:pt x="464965" y="187799"/>
                  <a:pt x="464536" y="186871"/>
                </a:cubicBezTo>
                <a:cubicBezTo>
                  <a:pt x="464108" y="185872"/>
                  <a:pt x="463823" y="184873"/>
                  <a:pt x="463608" y="183873"/>
                </a:cubicBezTo>
                <a:cubicBezTo>
                  <a:pt x="463466" y="182803"/>
                  <a:pt x="463323" y="181732"/>
                  <a:pt x="463323" y="180661"/>
                </a:cubicBezTo>
                <a:cubicBezTo>
                  <a:pt x="463323" y="179519"/>
                  <a:pt x="463394" y="178449"/>
                  <a:pt x="463608" y="177449"/>
                </a:cubicBezTo>
                <a:cubicBezTo>
                  <a:pt x="464037" y="175379"/>
                  <a:pt x="464822" y="173523"/>
                  <a:pt x="465964" y="171810"/>
                </a:cubicBezTo>
                <a:cubicBezTo>
                  <a:pt x="466535" y="170954"/>
                  <a:pt x="467177" y="170168"/>
                  <a:pt x="467891" y="169455"/>
                </a:cubicBezTo>
                <a:cubicBezTo>
                  <a:pt x="470033" y="167313"/>
                  <a:pt x="472816" y="165814"/>
                  <a:pt x="475886" y="165172"/>
                </a:cubicBezTo>
                <a:cubicBezTo>
                  <a:pt x="476956" y="164958"/>
                  <a:pt x="478027" y="164815"/>
                  <a:pt x="479098" y="164815"/>
                </a:cubicBezTo>
                <a:close/>
                <a:moveTo>
                  <a:pt x="636061" y="161317"/>
                </a:moveTo>
                <a:cubicBezTo>
                  <a:pt x="642771" y="161317"/>
                  <a:pt x="648695" y="164743"/>
                  <a:pt x="652193" y="169883"/>
                </a:cubicBezTo>
                <a:cubicBezTo>
                  <a:pt x="654263" y="172952"/>
                  <a:pt x="655476" y="176735"/>
                  <a:pt x="655476" y="180732"/>
                </a:cubicBezTo>
                <a:cubicBezTo>
                  <a:pt x="655476" y="183445"/>
                  <a:pt x="654977" y="185943"/>
                  <a:pt x="653977" y="188298"/>
                </a:cubicBezTo>
                <a:cubicBezTo>
                  <a:pt x="653478" y="189441"/>
                  <a:pt x="652907" y="190583"/>
                  <a:pt x="652193" y="191582"/>
                </a:cubicBezTo>
                <a:cubicBezTo>
                  <a:pt x="651479" y="192581"/>
                  <a:pt x="650694" y="193581"/>
                  <a:pt x="649766" y="194437"/>
                </a:cubicBezTo>
                <a:cubicBezTo>
                  <a:pt x="646268" y="198006"/>
                  <a:pt x="641415" y="200148"/>
                  <a:pt x="636061" y="200148"/>
                </a:cubicBezTo>
                <a:cubicBezTo>
                  <a:pt x="634705" y="200148"/>
                  <a:pt x="633420" y="200005"/>
                  <a:pt x="632135" y="199719"/>
                </a:cubicBezTo>
                <a:cubicBezTo>
                  <a:pt x="628352" y="198934"/>
                  <a:pt x="624997" y="197078"/>
                  <a:pt x="622356" y="194437"/>
                </a:cubicBezTo>
                <a:cubicBezTo>
                  <a:pt x="621500" y="193581"/>
                  <a:pt x="620715" y="192581"/>
                  <a:pt x="620001" y="191582"/>
                </a:cubicBezTo>
                <a:cubicBezTo>
                  <a:pt x="619287" y="190583"/>
                  <a:pt x="618716" y="189441"/>
                  <a:pt x="618216" y="188298"/>
                </a:cubicBezTo>
                <a:cubicBezTo>
                  <a:pt x="617717" y="187156"/>
                  <a:pt x="617360" y="185943"/>
                  <a:pt x="617074" y="184658"/>
                </a:cubicBezTo>
                <a:cubicBezTo>
                  <a:pt x="616789" y="183373"/>
                  <a:pt x="616646" y="182088"/>
                  <a:pt x="616646" y="180732"/>
                </a:cubicBezTo>
                <a:cubicBezTo>
                  <a:pt x="616646" y="179376"/>
                  <a:pt x="616789" y="178091"/>
                  <a:pt x="617074" y="176806"/>
                </a:cubicBezTo>
                <a:cubicBezTo>
                  <a:pt x="617574" y="174308"/>
                  <a:pt x="618573" y="171953"/>
                  <a:pt x="620001" y="169883"/>
                </a:cubicBezTo>
                <a:cubicBezTo>
                  <a:pt x="620715" y="168883"/>
                  <a:pt x="621500" y="167884"/>
                  <a:pt x="622356" y="167027"/>
                </a:cubicBezTo>
                <a:cubicBezTo>
                  <a:pt x="624926" y="164386"/>
                  <a:pt x="628352" y="162530"/>
                  <a:pt x="632135" y="161745"/>
                </a:cubicBezTo>
                <a:cubicBezTo>
                  <a:pt x="633420" y="161460"/>
                  <a:pt x="634705" y="161317"/>
                  <a:pt x="636061" y="161317"/>
                </a:cubicBezTo>
                <a:close/>
                <a:moveTo>
                  <a:pt x="714579" y="159247"/>
                </a:moveTo>
                <a:cubicBezTo>
                  <a:pt x="726428" y="159247"/>
                  <a:pt x="736064" y="168883"/>
                  <a:pt x="736064" y="180732"/>
                </a:cubicBezTo>
                <a:cubicBezTo>
                  <a:pt x="736064" y="183659"/>
                  <a:pt x="735422" y="186514"/>
                  <a:pt x="734351" y="189084"/>
                </a:cubicBezTo>
                <a:cubicBezTo>
                  <a:pt x="733281" y="191653"/>
                  <a:pt x="731710" y="193937"/>
                  <a:pt x="729854" y="195936"/>
                </a:cubicBezTo>
                <a:cubicBezTo>
                  <a:pt x="726000" y="199791"/>
                  <a:pt x="720575" y="202218"/>
                  <a:pt x="714651" y="202218"/>
                </a:cubicBezTo>
                <a:cubicBezTo>
                  <a:pt x="708726" y="202218"/>
                  <a:pt x="703373" y="199862"/>
                  <a:pt x="699447" y="195936"/>
                </a:cubicBezTo>
                <a:cubicBezTo>
                  <a:pt x="697448" y="194009"/>
                  <a:pt x="695878" y="191653"/>
                  <a:pt x="694807" y="189084"/>
                </a:cubicBezTo>
                <a:cubicBezTo>
                  <a:pt x="693665" y="186514"/>
                  <a:pt x="693094" y="183730"/>
                  <a:pt x="693094" y="180732"/>
                </a:cubicBezTo>
                <a:cubicBezTo>
                  <a:pt x="693094" y="168883"/>
                  <a:pt x="702730" y="159247"/>
                  <a:pt x="714579" y="159247"/>
                </a:cubicBezTo>
                <a:close/>
                <a:moveTo>
                  <a:pt x="871470" y="154322"/>
                </a:moveTo>
                <a:cubicBezTo>
                  <a:pt x="886032" y="154322"/>
                  <a:pt x="897881" y="166171"/>
                  <a:pt x="897881" y="180732"/>
                </a:cubicBezTo>
                <a:cubicBezTo>
                  <a:pt x="897881" y="184373"/>
                  <a:pt x="897167" y="187870"/>
                  <a:pt x="895811" y="191011"/>
                </a:cubicBezTo>
                <a:cubicBezTo>
                  <a:pt x="894455" y="194152"/>
                  <a:pt x="892527" y="197007"/>
                  <a:pt x="890172" y="199434"/>
                </a:cubicBezTo>
                <a:cubicBezTo>
                  <a:pt x="885389" y="204216"/>
                  <a:pt x="878751" y="207143"/>
                  <a:pt x="871470" y="207143"/>
                </a:cubicBezTo>
                <a:cubicBezTo>
                  <a:pt x="864118" y="207143"/>
                  <a:pt x="857551" y="204216"/>
                  <a:pt x="852769" y="199434"/>
                </a:cubicBezTo>
                <a:cubicBezTo>
                  <a:pt x="850413" y="197007"/>
                  <a:pt x="848486" y="194152"/>
                  <a:pt x="847130" y="191011"/>
                </a:cubicBezTo>
                <a:cubicBezTo>
                  <a:pt x="845774" y="187870"/>
                  <a:pt x="845060" y="184373"/>
                  <a:pt x="845060" y="180732"/>
                </a:cubicBezTo>
                <a:cubicBezTo>
                  <a:pt x="845060" y="166171"/>
                  <a:pt x="856909" y="154322"/>
                  <a:pt x="871470" y="154322"/>
                </a:cubicBezTo>
                <a:close/>
                <a:moveTo>
                  <a:pt x="126198" y="131481"/>
                </a:moveTo>
                <a:cubicBezTo>
                  <a:pt x="131694" y="131481"/>
                  <a:pt x="136191" y="135978"/>
                  <a:pt x="136191" y="141474"/>
                </a:cubicBezTo>
                <a:cubicBezTo>
                  <a:pt x="136191" y="146970"/>
                  <a:pt x="131694" y="151467"/>
                  <a:pt x="126198" y="151467"/>
                </a:cubicBezTo>
                <a:cubicBezTo>
                  <a:pt x="120631" y="151467"/>
                  <a:pt x="116205" y="146970"/>
                  <a:pt x="116205" y="141474"/>
                </a:cubicBezTo>
                <a:cubicBezTo>
                  <a:pt x="116205" y="135907"/>
                  <a:pt x="120702" y="131481"/>
                  <a:pt x="126198" y="131481"/>
                </a:cubicBezTo>
                <a:close/>
                <a:moveTo>
                  <a:pt x="204644" y="130410"/>
                </a:moveTo>
                <a:cubicBezTo>
                  <a:pt x="210782" y="130410"/>
                  <a:pt x="215708" y="135407"/>
                  <a:pt x="215708" y="141474"/>
                </a:cubicBezTo>
                <a:cubicBezTo>
                  <a:pt x="215708" y="147612"/>
                  <a:pt x="210782" y="152538"/>
                  <a:pt x="204644" y="152538"/>
                </a:cubicBezTo>
                <a:cubicBezTo>
                  <a:pt x="198505" y="152538"/>
                  <a:pt x="193580" y="147541"/>
                  <a:pt x="193580" y="141474"/>
                </a:cubicBezTo>
                <a:cubicBezTo>
                  <a:pt x="193580" y="135335"/>
                  <a:pt x="198577" y="130410"/>
                  <a:pt x="204644" y="130410"/>
                </a:cubicBezTo>
                <a:close/>
                <a:moveTo>
                  <a:pt x="361536" y="127912"/>
                </a:moveTo>
                <a:cubicBezTo>
                  <a:pt x="369031" y="127912"/>
                  <a:pt x="375098" y="133979"/>
                  <a:pt x="375098" y="141474"/>
                </a:cubicBezTo>
                <a:cubicBezTo>
                  <a:pt x="375098" y="148969"/>
                  <a:pt x="369031" y="155036"/>
                  <a:pt x="361536" y="155036"/>
                </a:cubicBezTo>
                <a:cubicBezTo>
                  <a:pt x="354041" y="155036"/>
                  <a:pt x="347974" y="148969"/>
                  <a:pt x="347974" y="141474"/>
                </a:cubicBezTo>
                <a:cubicBezTo>
                  <a:pt x="347974" y="133979"/>
                  <a:pt x="354041" y="127912"/>
                  <a:pt x="361536" y="127912"/>
                </a:cubicBezTo>
                <a:close/>
                <a:moveTo>
                  <a:pt x="440054" y="126484"/>
                </a:moveTo>
                <a:cubicBezTo>
                  <a:pt x="448334" y="126484"/>
                  <a:pt x="455043" y="133194"/>
                  <a:pt x="455043" y="141474"/>
                </a:cubicBezTo>
                <a:cubicBezTo>
                  <a:pt x="455043" y="149754"/>
                  <a:pt x="448262" y="156535"/>
                  <a:pt x="440054" y="156463"/>
                </a:cubicBezTo>
                <a:cubicBezTo>
                  <a:pt x="431774" y="156463"/>
                  <a:pt x="425064" y="149754"/>
                  <a:pt x="425064" y="141474"/>
                </a:cubicBezTo>
                <a:cubicBezTo>
                  <a:pt x="425064" y="133194"/>
                  <a:pt x="431774" y="126484"/>
                  <a:pt x="440054" y="126484"/>
                </a:cubicBezTo>
                <a:close/>
                <a:moveTo>
                  <a:pt x="596946" y="123058"/>
                </a:moveTo>
                <a:cubicBezTo>
                  <a:pt x="607082" y="123058"/>
                  <a:pt x="615362" y="131267"/>
                  <a:pt x="615362" y="141474"/>
                </a:cubicBezTo>
                <a:cubicBezTo>
                  <a:pt x="615362" y="151681"/>
                  <a:pt x="607082" y="159890"/>
                  <a:pt x="596946" y="159890"/>
                </a:cubicBezTo>
                <a:cubicBezTo>
                  <a:pt x="586810" y="159890"/>
                  <a:pt x="578530" y="151681"/>
                  <a:pt x="578530" y="141474"/>
                </a:cubicBezTo>
                <a:cubicBezTo>
                  <a:pt x="578530" y="131338"/>
                  <a:pt x="586739" y="123058"/>
                  <a:pt x="596946" y="123058"/>
                </a:cubicBezTo>
                <a:close/>
                <a:moveTo>
                  <a:pt x="675321" y="121059"/>
                </a:moveTo>
                <a:cubicBezTo>
                  <a:pt x="686598" y="121059"/>
                  <a:pt x="695735" y="130196"/>
                  <a:pt x="695735" y="141474"/>
                </a:cubicBezTo>
                <a:cubicBezTo>
                  <a:pt x="695735" y="152752"/>
                  <a:pt x="686598" y="161888"/>
                  <a:pt x="675321" y="161888"/>
                </a:cubicBezTo>
                <a:cubicBezTo>
                  <a:pt x="664043" y="161888"/>
                  <a:pt x="654906" y="152752"/>
                  <a:pt x="654906" y="141474"/>
                </a:cubicBezTo>
                <a:cubicBezTo>
                  <a:pt x="654906" y="130196"/>
                  <a:pt x="664043" y="121059"/>
                  <a:pt x="675321" y="121059"/>
                </a:cubicBezTo>
                <a:close/>
                <a:moveTo>
                  <a:pt x="832283" y="116348"/>
                </a:moveTo>
                <a:cubicBezTo>
                  <a:pt x="846131" y="116348"/>
                  <a:pt x="857337" y="127626"/>
                  <a:pt x="857337" y="141474"/>
                </a:cubicBezTo>
                <a:cubicBezTo>
                  <a:pt x="857337" y="155321"/>
                  <a:pt x="846059" y="166599"/>
                  <a:pt x="832283" y="166528"/>
                </a:cubicBezTo>
                <a:cubicBezTo>
                  <a:pt x="818436" y="166528"/>
                  <a:pt x="807229" y="155321"/>
                  <a:pt x="807229" y="141474"/>
                </a:cubicBezTo>
                <a:cubicBezTo>
                  <a:pt x="807229" y="127555"/>
                  <a:pt x="818436" y="116348"/>
                  <a:pt x="832283" y="116348"/>
                </a:cubicBezTo>
                <a:close/>
                <a:moveTo>
                  <a:pt x="910730" y="113636"/>
                </a:moveTo>
                <a:cubicBezTo>
                  <a:pt x="926076" y="113636"/>
                  <a:pt x="938496" y="126127"/>
                  <a:pt x="938496" y="141474"/>
                </a:cubicBezTo>
                <a:lnTo>
                  <a:pt x="930397" y="161004"/>
                </a:lnTo>
                <a:lnTo>
                  <a:pt x="949989" y="152895"/>
                </a:lnTo>
                <a:cubicBezTo>
                  <a:pt x="965335" y="152895"/>
                  <a:pt x="977755" y="165315"/>
                  <a:pt x="977755" y="180662"/>
                </a:cubicBezTo>
                <a:cubicBezTo>
                  <a:pt x="977755" y="184516"/>
                  <a:pt x="976970" y="188157"/>
                  <a:pt x="975542" y="191511"/>
                </a:cubicBezTo>
                <a:cubicBezTo>
                  <a:pt x="974115" y="194866"/>
                  <a:pt x="972045" y="197864"/>
                  <a:pt x="969618" y="200362"/>
                </a:cubicBezTo>
                <a:cubicBezTo>
                  <a:pt x="964621" y="205359"/>
                  <a:pt x="957698" y="208500"/>
                  <a:pt x="949989" y="208500"/>
                </a:cubicBezTo>
                <a:lnTo>
                  <a:pt x="930410" y="200383"/>
                </a:lnTo>
                <a:lnTo>
                  <a:pt x="938496" y="219920"/>
                </a:lnTo>
                <a:cubicBezTo>
                  <a:pt x="938496" y="235266"/>
                  <a:pt x="926005" y="247758"/>
                  <a:pt x="910730" y="247758"/>
                </a:cubicBezTo>
                <a:cubicBezTo>
                  <a:pt x="895383" y="247758"/>
                  <a:pt x="882963" y="235266"/>
                  <a:pt x="882963" y="219920"/>
                </a:cubicBezTo>
                <a:cubicBezTo>
                  <a:pt x="882963" y="204573"/>
                  <a:pt x="895383" y="192153"/>
                  <a:pt x="910730" y="192153"/>
                </a:cubicBezTo>
                <a:lnTo>
                  <a:pt x="930281" y="200246"/>
                </a:lnTo>
                <a:lnTo>
                  <a:pt x="924435" y="191511"/>
                </a:lnTo>
                <a:cubicBezTo>
                  <a:pt x="923007" y="188157"/>
                  <a:pt x="922222" y="184516"/>
                  <a:pt x="922222" y="180662"/>
                </a:cubicBezTo>
                <a:lnTo>
                  <a:pt x="930295" y="161159"/>
                </a:lnTo>
                <a:lnTo>
                  <a:pt x="910730" y="169241"/>
                </a:lnTo>
                <a:cubicBezTo>
                  <a:pt x="895383" y="169241"/>
                  <a:pt x="882963" y="156821"/>
                  <a:pt x="882963" y="141474"/>
                </a:cubicBezTo>
                <a:cubicBezTo>
                  <a:pt x="882963" y="126056"/>
                  <a:pt x="895383" y="113636"/>
                  <a:pt x="910730" y="113636"/>
                </a:cubicBezTo>
                <a:close/>
                <a:moveTo>
                  <a:pt x="86939" y="92793"/>
                </a:moveTo>
                <a:cubicBezTo>
                  <a:pt x="92222" y="92793"/>
                  <a:pt x="96433" y="97076"/>
                  <a:pt x="96433" y="102286"/>
                </a:cubicBezTo>
                <a:cubicBezTo>
                  <a:pt x="96433" y="107497"/>
                  <a:pt x="92222" y="111709"/>
                  <a:pt x="86939" y="111780"/>
                </a:cubicBezTo>
                <a:cubicBezTo>
                  <a:pt x="81657" y="111780"/>
                  <a:pt x="77446" y="107497"/>
                  <a:pt x="77446" y="102286"/>
                </a:cubicBezTo>
                <a:cubicBezTo>
                  <a:pt x="77446" y="97004"/>
                  <a:pt x="81729" y="92793"/>
                  <a:pt x="86939" y="92793"/>
                </a:cubicBezTo>
                <a:close/>
                <a:moveTo>
                  <a:pt x="165457" y="91794"/>
                </a:moveTo>
                <a:cubicBezTo>
                  <a:pt x="169097" y="91794"/>
                  <a:pt x="172309" y="93650"/>
                  <a:pt x="174165" y="96434"/>
                </a:cubicBezTo>
                <a:cubicBezTo>
                  <a:pt x="175307" y="98075"/>
                  <a:pt x="175950" y="100145"/>
                  <a:pt x="175950" y="102287"/>
                </a:cubicBezTo>
                <a:cubicBezTo>
                  <a:pt x="175950" y="104428"/>
                  <a:pt x="175307" y="106498"/>
                  <a:pt x="174165" y="108140"/>
                </a:cubicBezTo>
                <a:cubicBezTo>
                  <a:pt x="172238" y="110924"/>
                  <a:pt x="169026" y="112780"/>
                  <a:pt x="165457" y="112922"/>
                </a:cubicBezTo>
                <a:cubicBezTo>
                  <a:pt x="164672" y="112922"/>
                  <a:pt x="164029" y="112851"/>
                  <a:pt x="163315" y="112708"/>
                </a:cubicBezTo>
                <a:cubicBezTo>
                  <a:pt x="161317" y="112280"/>
                  <a:pt x="159461" y="111281"/>
                  <a:pt x="158033" y="109853"/>
                </a:cubicBezTo>
                <a:cubicBezTo>
                  <a:pt x="157534" y="109353"/>
                  <a:pt x="157105" y="108854"/>
                  <a:pt x="156748" y="108283"/>
                </a:cubicBezTo>
                <a:cubicBezTo>
                  <a:pt x="156035" y="107141"/>
                  <a:pt x="155464" y="105856"/>
                  <a:pt x="155178" y="104500"/>
                </a:cubicBezTo>
                <a:cubicBezTo>
                  <a:pt x="155035" y="103786"/>
                  <a:pt x="154964" y="103072"/>
                  <a:pt x="154964" y="102358"/>
                </a:cubicBezTo>
                <a:cubicBezTo>
                  <a:pt x="154964" y="101573"/>
                  <a:pt x="155035" y="100931"/>
                  <a:pt x="155178" y="100217"/>
                </a:cubicBezTo>
                <a:cubicBezTo>
                  <a:pt x="155464" y="98789"/>
                  <a:pt x="155963" y="97576"/>
                  <a:pt x="156748" y="96434"/>
                </a:cubicBezTo>
                <a:cubicBezTo>
                  <a:pt x="157105" y="95863"/>
                  <a:pt x="157534" y="95363"/>
                  <a:pt x="158033" y="94863"/>
                </a:cubicBezTo>
                <a:cubicBezTo>
                  <a:pt x="159461" y="93436"/>
                  <a:pt x="161245" y="92436"/>
                  <a:pt x="163315" y="92008"/>
                </a:cubicBezTo>
                <a:cubicBezTo>
                  <a:pt x="164029" y="91865"/>
                  <a:pt x="164743" y="91794"/>
                  <a:pt x="165457" y="91794"/>
                </a:cubicBezTo>
                <a:close/>
                <a:moveTo>
                  <a:pt x="322349" y="89367"/>
                </a:moveTo>
                <a:cubicBezTo>
                  <a:pt x="324990" y="89367"/>
                  <a:pt x="327489" y="90224"/>
                  <a:pt x="329559" y="91580"/>
                </a:cubicBezTo>
                <a:cubicBezTo>
                  <a:pt x="332913" y="93935"/>
                  <a:pt x="335198" y="97861"/>
                  <a:pt x="335198" y="102287"/>
                </a:cubicBezTo>
                <a:cubicBezTo>
                  <a:pt x="335198" y="106712"/>
                  <a:pt x="332985" y="110638"/>
                  <a:pt x="329559" y="112994"/>
                </a:cubicBezTo>
                <a:cubicBezTo>
                  <a:pt x="327489" y="114421"/>
                  <a:pt x="324990" y="115206"/>
                  <a:pt x="322349" y="115206"/>
                </a:cubicBezTo>
                <a:cubicBezTo>
                  <a:pt x="321493" y="115206"/>
                  <a:pt x="320636" y="115064"/>
                  <a:pt x="319780" y="114921"/>
                </a:cubicBezTo>
                <a:cubicBezTo>
                  <a:pt x="313927" y="113707"/>
                  <a:pt x="309501" y="108497"/>
                  <a:pt x="309501" y="102287"/>
                </a:cubicBezTo>
                <a:cubicBezTo>
                  <a:pt x="309501" y="96077"/>
                  <a:pt x="313927" y="90866"/>
                  <a:pt x="319780" y="89653"/>
                </a:cubicBezTo>
                <a:cubicBezTo>
                  <a:pt x="320565" y="89438"/>
                  <a:pt x="321493" y="89367"/>
                  <a:pt x="322349" y="89367"/>
                </a:cubicBezTo>
                <a:close/>
                <a:moveTo>
                  <a:pt x="400795" y="88011"/>
                </a:moveTo>
                <a:cubicBezTo>
                  <a:pt x="408718" y="88011"/>
                  <a:pt x="415071" y="94435"/>
                  <a:pt x="415071" y="102287"/>
                </a:cubicBezTo>
                <a:cubicBezTo>
                  <a:pt x="415071" y="110139"/>
                  <a:pt x="408647" y="116563"/>
                  <a:pt x="400795" y="116563"/>
                </a:cubicBezTo>
                <a:cubicBezTo>
                  <a:pt x="392943" y="116563"/>
                  <a:pt x="386519" y="110139"/>
                  <a:pt x="386519" y="102287"/>
                </a:cubicBezTo>
                <a:cubicBezTo>
                  <a:pt x="386519" y="94364"/>
                  <a:pt x="392943" y="88011"/>
                  <a:pt x="400795" y="88011"/>
                </a:cubicBezTo>
                <a:close/>
                <a:moveTo>
                  <a:pt x="557687" y="84798"/>
                </a:moveTo>
                <a:cubicBezTo>
                  <a:pt x="567323" y="84798"/>
                  <a:pt x="575175" y="92650"/>
                  <a:pt x="575175" y="102286"/>
                </a:cubicBezTo>
                <a:cubicBezTo>
                  <a:pt x="575175" y="111922"/>
                  <a:pt x="567323" y="119774"/>
                  <a:pt x="557687" y="119774"/>
                </a:cubicBezTo>
                <a:cubicBezTo>
                  <a:pt x="548051" y="119774"/>
                  <a:pt x="540199" y="111922"/>
                  <a:pt x="540199" y="102286"/>
                </a:cubicBezTo>
                <a:cubicBezTo>
                  <a:pt x="540199" y="92650"/>
                  <a:pt x="548051" y="84798"/>
                  <a:pt x="557687" y="84798"/>
                </a:cubicBezTo>
                <a:close/>
                <a:moveTo>
                  <a:pt x="636061" y="82871"/>
                </a:moveTo>
                <a:cubicBezTo>
                  <a:pt x="642771" y="82871"/>
                  <a:pt x="648695" y="86297"/>
                  <a:pt x="652193" y="91437"/>
                </a:cubicBezTo>
                <a:cubicBezTo>
                  <a:pt x="654263" y="94506"/>
                  <a:pt x="655476" y="98289"/>
                  <a:pt x="655476" y="102286"/>
                </a:cubicBezTo>
                <a:cubicBezTo>
                  <a:pt x="655476" y="106284"/>
                  <a:pt x="654263" y="110067"/>
                  <a:pt x="652193" y="113136"/>
                </a:cubicBezTo>
                <a:cubicBezTo>
                  <a:pt x="648695" y="118275"/>
                  <a:pt x="642842" y="121702"/>
                  <a:pt x="636061" y="121702"/>
                </a:cubicBezTo>
                <a:cubicBezTo>
                  <a:pt x="634705" y="121702"/>
                  <a:pt x="633420" y="121559"/>
                  <a:pt x="632135" y="121273"/>
                </a:cubicBezTo>
                <a:cubicBezTo>
                  <a:pt x="628352" y="120488"/>
                  <a:pt x="624997" y="118632"/>
                  <a:pt x="622356" y="115991"/>
                </a:cubicBezTo>
                <a:cubicBezTo>
                  <a:pt x="621500" y="115135"/>
                  <a:pt x="620715" y="114135"/>
                  <a:pt x="620001" y="113136"/>
                </a:cubicBezTo>
                <a:cubicBezTo>
                  <a:pt x="618573" y="111066"/>
                  <a:pt x="617574" y="108710"/>
                  <a:pt x="617074" y="106212"/>
                </a:cubicBezTo>
                <a:cubicBezTo>
                  <a:pt x="616789" y="104927"/>
                  <a:pt x="616646" y="103642"/>
                  <a:pt x="616646" y="102286"/>
                </a:cubicBezTo>
                <a:cubicBezTo>
                  <a:pt x="616646" y="100930"/>
                  <a:pt x="616789" y="99645"/>
                  <a:pt x="617074" y="98360"/>
                </a:cubicBezTo>
                <a:cubicBezTo>
                  <a:pt x="617574" y="95862"/>
                  <a:pt x="618573" y="93507"/>
                  <a:pt x="620001" y="91437"/>
                </a:cubicBezTo>
                <a:cubicBezTo>
                  <a:pt x="620715" y="90437"/>
                  <a:pt x="621500" y="89438"/>
                  <a:pt x="622356" y="88581"/>
                </a:cubicBezTo>
                <a:cubicBezTo>
                  <a:pt x="624926" y="85940"/>
                  <a:pt x="628352" y="84084"/>
                  <a:pt x="632135" y="83299"/>
                </a:cubicBezTo>
                <a:cubicBezTo>
                  <a:pt x="633420" y="83014"/>
                  <a:pt x="634705" y="82871"/>
                  <a:pt x="636061" y="82871"/>
                </a:cubicBezTo>
                <a:close/>
                <a:moveTo>
                  <a:pt x="793025" y="78446"/>
                </a:moveTo>
                <a:cubicBezTo>
                  <a:pt x="797950" y="78446"/>
                  <a:pt x="802590" y="79945"/>
                  <a:pt x="806373" y="82515"/>
                </a:cubicBezTo>
                <a:cubicBezTo>
                  <a:pt x="812725" y="86797"/>
                  <a:pt x="816865" y="94078"/>
                  <a:pt x="816865" y="102287"/>
                </a:cubicBezTo>
                <a:cubicBezTo>
                  <a:pt x="816865" y="110495"/>
                  <a:pt x="812654" y="117776"/>
                  <a:pt x="806373" y="122059"/>
                </a:cubicBezTo>
                <a:cubicBezTo>
                  <a:pt x="802518" y="124629"/>
                  <a:pt x="797950" y="126128"/>
                  <a:pt x="793025" y="126128"/>
                </a:cubicBezTo>
                <a:cubicBezTo>
                  <a:pt x="791383" y="126128"/>
                  <a:pt x="789813" y="125913"/>
                  <a:pt x="788242" y="125628"/>
                </a:cubicBezTo>
                <a:cubicBezTo>
                  <a:pt x="777321" y="123415"/>
                  <a:pt x="769184" y="113779"/>
                  <a:pt x="769184" y="102287"/>
                </a:cubicBezTo>
                <a:cubicBezTo>
                  <a:pt x="769184" y="90795"/>
                  <a:pt x="777393" y="81158"/>
                  <a:pt x="788242" y="78946"/>
                </a:cubicBezTo>
                <a:cubicBezTo>
                  <a:pt x="789741" y="78589"/>
                  <a:pt x="791383" y="78446"/>
                  <a:pt x="793025" y="78446"/>
                </a:cubicBezTo>
                <a:close/>
                <a:moveTo>
                  <a:pt x="871470" y="75876"/>
                </a:moveTo>
                <a:cubicBezTo>
                  <a:pt x="886032" y="75876"/>
                  <a:pt x="897881" y="87725"/>
                  <a:pt x="897881" y="102286"/>
                </a:cubicBezTo>
                <a:cubicBezTo>
                  <a:pt x="897881" y="116848"/>
                  <a:pt x="886032" y="128697"/>
                  <a:pt x="871470" y="128697"/>
                </a:cubicBezTo>
                <a:cubicBezTo>
                  <a:pt x="856909" y="128697"/>
                  <a:pt x="845060" y="116848"/>
                  <a:pt x="845060" y="102286"/>
                </a:cubicBezTo>
                <a:cubicBezTo>
                  <a:pt x="845060" y="87725"/>
                  <a:pt x="856909" y="75876"/>
                  <a:pt x="871470" y="75876"/>
                </a:cubicBezTo>
                <a:close/>
                <a:moveTo>
                  <a:pt x="47753" y="54034"/>
                </a:moveTo>
                <a:cubicBezTo>
                  <a:pt x="52749" y="54034"/>
                  <a:pt x="56747" y="58031"/>
                  <a:pt x="56747" y="63028"/>
                </a:cubicBezTo>
                <a:cubicBezTo>
                  <a:pt x="56747" y="68024"/>
                  <a:pt x="52749" y="72022"/>
                  <a:pt x="47753" y="72022"/>
                </a:cubicBezTo>
                <a:cubicBezTo>
                  <a:pt x="42756" y="72022"/>
                  <a:pt x="38759" y="68024"/>
                  <a:pt x="38759" y="63028"/>
                </a:cubicBezTo>
                <a:cubicBezTo>
                  <a:pt x="38759" y="58031"/>
                  <a:pt x="42756" y="54034"/>
                  <a:pt x="47753" y="54034"/>
                </a:cubicBezTo>
                <a:close/>
                <a:moveTo>
                  <a:pt x="126198" y="53035"/>
                </a:moveTo>
                <a:cubicBezTo>
                  <a:pt x="131694" y="53035"/>
                  <a:pt x="136191" y="57532"/>
                  <a:pt x="136191" y="63028"/>
                </a:cubicBezTo>
                <a:cubicBezTo>
                  <a:pt x="136191" y="68524"/>
                  <a:pt x="131694" y="73021"/>
                  <a:pt x="126198" y="73021"/>
                </a:cubicBezTo>
                <a:cubicBezTo>
                  <a:pt x="120631" y="73021"/>
                  <a:pt x="116205" y="68524"/>
                  <a:pt x="116205" y="63028"/>
                </a:cubicBezTo>
                <a:cubicBezTo>
                  <a:pt x="116205" y="57461"/>
                  <a:pt x="120702" y="53035"/>
                  <a:pt x="126198" y="53035"/>
                </a:cubicBezTo>
                <a:close/>
                <a:moveTo>
                  <a:pt x="283162" y="50822"/>
                </a:moveTo>
                <a:cubicBezTo>
                  <a:pt x="289872" y="50822"/>
                  <a:pt x="295368" y="56247"/>
                  <a:pt x="295368" y="63028"/>
                </a:cubicBezTo>
                <a:cubicBezTo>
                  <a:pt x="295368" y="69809"/>
                  <a:pt x="289872" y="75305"/>
                  <a:pt x="283162" y="75234"/>
                </a:cubicBezTo>
                <a:cubicBezTo>
                  <a:pt x="276452" y="75234"/>
                  <a:pt x="270956" y="69809"/>
                  <a:pt x="270956" y="63028"/>
                </a:cubicBezTo>
                <a:cubicBezTo>
                  <a:pt x="270956" y="56318"/>
                  <a:pt x="276381" y="50822"/>
                  <a:pt x="283162" y="50822"/>
                </a:cubicBezTo>
                <a:close/>
                <a:moveTo>
                  <a:pt x="361536" y="49466"/>
                </a:moveTo>
                <a:cubicBezTo>
                  <a:pt x="369031" y="49466"/>
                  <a:pt x="375098" y="55533"/>
                  <a:pt x="375098" y="63028"/>
                </a:cubicBezTo>
                <a:cubicBezTo>
                  <a:pt x="375098" y="70523"/>
                  <a:pt x="369031" y="76590"/>
                  <a:pt x="361536" y="76590"/>
                </a:cubicBezTo>
                <a:cubicBezTo>
                  <a:pt x="354041" y="76590"/>
                  <a:pt x="347974" y="70523"/>
                  <a:pt x="347974" y="63028"/>
                </a:cubicBezTo>
                <a:cubicBezTo>
                  <a:pt x="347974" y="55533"/>
                  <a:pt x="354041" y="49466"/>
                  <a:pt x="361536" y="49466"/>
                </a:cubicBezTo>
                <a:close/>
                <a:moveTo>
                  <a:pt x="518428" y="46396"/>
                </a:moveTo>
                <a:cubicBezTo>
                  <a:pt x="527636" y="46396"/>
                  <a:pt x="535060" y="53819"/>
                  <a:pt x="535060" y="63027"/>
                </a:cubicBezTo>
                <a:cubicBezTo>
                  <a:pt x="535060" y="72235"/>
                  <a:pt x="527636" y="79730"/>
                  <a:pt x="518428" y="79659"/>
                </a:cubicBezTo>
                <a:cubicBezTo>
                  <a:pt x="509220" y="79659"/>
                  <a:pt x="501797" y="72235"/>
                  <a:pt x="501797" y="63027"/>
                </a:cubicBezTo>
                <a:cubicBezTo>
                  <a:pt x="501797" y="53819"/>
                  <a:pt x="509220" y="46396"/>
                  <a:pt x="518428" y="46396"/>
                </a:cubicBezTo>
                <a:close/>
                <a:moveTo>
                  <a:pt x="596946" y="44612"/>
                </a:moveTo>
                <a:cubicBezTo>
                  <a:pt x="607082" y="44612"/>
                  <a:pt x="615362" y="52821"/>
                  <a:pt x="615362" y="63028"/>
                </a:cubicBezTo>
                <a:cubicBezTo>
                  <a:pt x="615362" y="73235"/>
                  <a:pt x="607082" y="81515"/>
                  <a:pt x="596946" y="81444"/>
                </a:cubicBezTo>
                <a:cubicBezTo>
                  <a:pt x="586810" y="81444"/>
                  <a:pt x="578530" y="73235"/>
                  <a:pt x="578530" y="63028"/>
                </a:cubicBezTo>
                <a:cubicBezTo>
                  <a:pt x="578530" y="52892"/>
                  <a:pt x="586739" y="44612"/>
                  <a:pt x="596946" y="44612"/>
                </a:cubicBezTo>
                <a:close/>
                <a:moveTo>
                  <a:pt x="753766" y="40400"/>
                </a:moveTo>
                <a:cubicBezTo>
                  <a:pt x="766258" y="40400"/>
                  <a:pt x="776394" y="50536"/>
                  <a:pt x="776394" y="63027"/>
                </a:cubicBezTo>
                <a:cubicBezTo>
                  <a:pt x="776394" y="75519"/>
                  <a:pt x="766258" y="85726"/>
                  <a:pt x="753766" y="85655"/>
                </a:cubicBezTo>
                <a:cubicBezTo>
                  <a:pt x="741275" y="85655"/>
                  <a:pt x="731139" y="75519"/>
                  <a:pt x="731139" y="63027"/>
                </a:cubicBezTo>
                <a:cubicBezTo>
                  <a:pt x="731139" y="50536"/>
                  <a:pt x="741275" y="40400"/>
                  <a:pt x="753766" y="40400"/>
                </a:cubicBezTo>
                <a:close/>
                <a:moveTo>
                  <a:pt x="832283" y="37973"/>
                </a:moveTo>
                <a:cubicBezTo>
                  <a:pt x="846131" y="37973"/>
                  <a:pt x="857337" y="49180"/>
                  <a:pt x="857337" y="63027"/>
                </a:cubicBezTo>
                <a:cubicBezTo>
                  <a:pt x="857337" y="76875"/>
                  <a:pt x="846059" y="88153"/>
                  <a:pt x="832283" y="88153"/>
                </a:cubicBezTo>
                <a:cubicBezTo>
                  <a:pt x="818436" y="88153"/>
                  <a:pt x="807229" y="76875"/>
                  <a:pt x="807229" y="63027"/>
                </a:cubicBezTo>
                <a:cubicBezTo>
                  <a:pt x="807229" y="49180"/>
                  <a:pt x="818436" y="37973"/>
                  <a:pt x="832283" y="37973"/>
                </a:cubicBezTo>
                <a:close/>
                <a:moveTo>
                  <a:pt x="8566" y="15275"/>
                </a:moveTo>
                <a:cubicBezTo>
                  <a:pt x="11492" y="15275"/>
                  <a:pt x="14062" y="16774"/>
                  <a:pt x="15632" y="19058"/>
                </a:cubicBezTo>
                <a:cubicBezTo>
                  <a:pt x="16489" y="20414"/>
                  <a:pt x="17060" y="22056"/>
                  <a:pt x="17060" y="23841"/>
                </a:cubicBezTo>
                <a:cubicBezTo>
                  <a:pt x="17060" y="24412"/>
                  <a:pt x="17060" y="24983"/>
                  <a:pt x="16917" y="25554"/>
                </a:cubicBezTo>
                <a:cubicBezTo>
                  <a:pt x="16703" y="26696"/>
                  <a:pt x="16275" y="27695"/>
                  <a:pt x="15632" y="28623"/>
                </a:cubicBezTo>
                <a:cubicBezTo>
                  <a:pt x="14062" y="30907"/>
                  <a:pt x="11492" y="32406"/>
                  <a:pt x="8566" y="32406"/>
                </a:cubicBezTo>
                <a:cubicBezTo>
                  <a:pt x="7923" y="32406"/>
                  <a:pt x="7352" y="32335"/>
                  <a:pt x="6852" y="32192"/>
                </a:cubicBezTo>
                <a:cubicBezTo>
                  <a:pt x="5139" y="31835"/>
                  <a:pt x="3640" y="30979"/>
                  <a:pt x="2498" y="29836"/>
                </a:cubicBezTo>
                <a:cubicBezTo>
                  <a:pt x="2141" y="29480"/>
                  <a:pt x="1784" y="29051"/>
                  <a:pt x="1428" y="28623"/>
                </a:cubicBezTo>
                <a:cubicBezTo>
                  <a:pt x="785" y="27695"/>
                  <a:pt x="357" y="26696"/>
                  <a:pt x="143" y="25554"/>
                </a:cubicBezTo>
                <a:cubicBezTo>
                  <a:pt x="71" y="24983"/>
                  <a:pt x="0" y="24412"/>
                  <a:pt x="0" y="23841"/>
                </a:cubicBezTo>
                <a:cubicBezTo>
                  <a:pt x="0" y="23270"/>
                  <a:pt x="71" y="22627"/>
                  <a:pt x="143" y="22127"/>
                </a:cubicBezTo>
                <a:cubicBezTo>
                  <a:pt x="428" y="20985"/>
                  <a:pt x="857" y="19986"/>
                  <a:pt x="1428" y="19058"/>
                </a:cubicBezTo>
                <a:cubicBezTo>
                  <a:pt x="1784" y="18630"/>
                  <a:pt x="2141" y="18202"/>
                  <a:pt x="2498" y="17773"/>
                </a:cubicBezTo>
                <a:cubicBezTo>
                  <a:pt x="3640" y="16631"/>
                  <a:pt x="5139" y="15775"/>
                  <a:pt x="6852" y="15418"/>
                </a:cubicBezTo>
                <a:cubicBezTo>
                  <a:pt x="7423" y="15346"/>
                  <a:pt x="7994" y="15275"/>
                  <a:pt x="8566" y="15275"/>
                </a:cubicBezTo>
                <a:close/>
                <a:moveTo>
                  <a:pt x="87011" y="14347"/>
                </a:moveTo>
                <a:cubicBezTo>
                  <a:pt x="92294" y="14347"/>
                  <a:pt x="96505" y="18630"/>
                  <a:pt x="96505" y="23840"/>
                </a:cubicBezTo>
                <a:cubicBezTo>
                  <a:pt x="96505" y="24483"/>
                  <a:pt x="96434" y="25125"/>
                  <a:pt x="96291" y="25768"/>
                </a:cubicBezTo>
                <a:cubicBezTo>
                  <a:pt x="95363" y="30051"/>
                  <a:pt x="91580" y="33263"/>
                  <a:pt x="87011" y="33334"/>
                </a:cubicBezTo>
                <a:cubicBezTo>
                  <a:pt x="82443" y="33334"/>
                  <a:pt x="78589" y="30051"/>
                  <a:pt x="77732" y="25768"/>
                </a:cubicBezTo>
                <a:cubicBezTo>
                  <a:pt x="77589" y="25125"/>
                  <a:pt x="77518" y="24483"/>
                  <a:pt x="77518" y="23840"/>
                </a:cubicBezTo>
                <a:cubicBezTo>
                  <a:pt x="77518" y="18558"/>
                  <a:pt x="81801" y="14347"/>
                  <a:pt x="87011" y="14347"/>
                </a:cubicBezTo>
                <a:close/>
                <a:moveTo>
                  <a:pt x="243832" y="12205"/>
                </a:moveTo>
                <a:cubicBezTo>
                  <a:pt x="250256" y="12205"/>
                  <a:pt x="255467" y="17416"/>
                  <a:pt x="255467" y="23840"/>
                </a:cubicBezTo>
                <a:cubicBezTo>
                  <a:pt x="255467" y="24625"/>
                  <a:pt x="255395" y="25410"/>
                  <a:pt x="255253" y="26195"/>
                </a:cubicBezTo>
                <a:cubicBezTo>
                  <a:pt x="254182" y="31477"/>
                  <a:pt x="249471" y="35475"/>
                  <a:pt x="243832" y="35475"/>
                </a:cubicBezTo>
                <a:cubicBezTo>
                  <a:pt x="238193" y="35475"/>
                  <a:pt x="233482" y="31477"/>
                  <a:pt x="232411" y="26195"/>
                </a:cubicBezTo>
                <a:cubicBezTo>
                  <a:pt x="232268" y="25410"/>
                  <a:pt x="232197" y="24625"/>
                  <a:pt x="232197" y="23840"/>
                </a:cubicBezTo>
                <a:cubicBezTo>
                  <a:pt x="232197" y="17416"/>
                  <a:pt x="237408" y="12205"/>
                  <a:pt x="243832" y="12205"/>
                </a:cubicBezTo>
                <a:close/>
                <a:moveTo>
                  <a:pt x="322349" y="10921"/>
                </a:moveTo>
                <a:cubicBezTo>
                  <a:pt x="324990" y="10921"/>
                  <a:pt x="327489" y="11778"/>
                  <a:pt x="329559" y="13134"/>
                </a:cubicBezTo>
                <a:cubicBezTo>
                  <a:pt x="332913" y="15489"/>
                  <a:pt x="335198" y="19415"/>
                  <a:pt x="335198" y="23841"/>
                </a:cubicBezTo>
                <a:cubicBezTo>
                  <a:pt x="335198" y="24697"/>
                  <a:pt x="335055" y="25554"/>
                  <a:pt x="334912" y="26410"/>
                </a:cubicBezTo>
                <a:cubicBezTo>
                  <a:pt x="334270" y="29765"/>
                  <a:pt x="332271" y="32620"/>
                  <a:pt x="329559" y="34476"/>
                </a:cubicBezTo>
                <a:cubicBezTo>
                  <a:pt x="327489" y="35904"/>
                  <a:pt x="324990" y="36689"/>
                  <a:pt x="322349" y="36689"/>
                </a:cubicBezTo>
                <a:cubicBezTo>
                  <a:pt x="321493" y="36689"/>
                  <a:pt x="320636" y="36546"/>
                  <a:pt x="319780" y="36404"/>
                </a:cubicBezTo>
                <a:cubicBezTo>
                  <a:pt x="314783" y="35404"/>
                  <a:pt x="310786" y="31407"/>
                  <a:pt x="309787" y="26410"/>
                </a:cubicBezTo>
                <a:cubicBezTo>
                  <a:pt x="309572" y="25625"/>
                  <a:pt x="309501" y="24697"/>
                  <a:pt x="309501" y="23841"/>
                </a:cubicBezTo>
                <a:cubicBezTo>
                  <a:pt x="309501" y="17631"/>
                  <a:pt x="313927" y="12420"/>
                  <a:pt x="319780" y="11207"/>
                </a:cubicBezTo>
                <a:cubicBezTo>
                  <a:pt x="320565" y="10992"/>
                  <a:pt x="321493" y="10921"/>
                  <a:pt x="322349" y="10921"/>
                </a:cubicBezTo>
                <a:close/>
                <a:moveTo>
                  <a:pt x="479098" y="7994"/>
                </a:moveTo>
                <a:cubicBezTo>
                  <a:pt x="484594" y="7994"/>
                  <a:pt x="489376" y="10778"/>
                  <a:pt x="492232" y="14989"/>
                </a:cubicBezTo>
                <a:cubicBezTo>
                  <a:pt x="493945" y="17559"/>
                  <a:pt x="494944" y="20557"/>
                  <a:pt x="494944" y="23840"/>
                </a:cubicBezTo>
                <a:cubicBezTo>
                  <a:pt x="494944" y="24982"/>
                  <a:pt x="494873" y="26053"/>
                  <a:pt x="494659" y="27052"/>
                </a:cubicBezTo>
                <a:cubicBezTo>
                  <a:pt x="494230" y="29122"/>
                  <a:pt x="493445" y="30978"/>
                  <a:pt x="492303" y="32691"/>
                </a:cubicBezTo>
                <a:cubicBezTo>
                  <a:pt x="489519" y="36903"/>
                  <a:pt x="484665" y="39615"/>
                  <a:pt x="479098" y="39615"/>
                </a:cubicBezTo>
                <a:cubicBezTo>
                  <a:pt x="477956" y="39615"/>
                  <a:pt x="476885" y="39472"/>
                  <a:pt x="475886" y="39258"/>
                </a:cubicBezTo>
                <a:cubicBezTo>
                  <a:pt x="472816" y="38687"/>
                  <a:pt x="470033" y="37117"/>
                  <a:pt x="467891" y="34975"/>
                </a:cubicBezTo>
                <a:cubicBezTo>
                  <a:pt x="467177" y="34262"/>
                  <a:pt x="466535" y="33477"/>
                  <a:pt x="465964" y="32620"/>
                </a:cubicBezTo>
                <a:cubicBezTo>
                  <a:pt x="464822" y="30978"/>
                  <a:pt x="464037" y="29051"/>
                  <a:pt x="463608" y="26981"/>
                </a:cubicBezTo>
                <a:cubicBezTo>
                  <a:pt x="463466" y="25910"/>
                  <a:pt x="463323" y="24911"/>
                  <a:pt x="463323" y="23769"/>
                </a:cubicBezTo>
                <a:cubicBezTo>
                  <a:pt x="463323" y="22627"/>
                  <a:pt x="463394" y="21556"/>
                  <a:pt x="463608" y="20557"/>
                </a:cubicBezTo>
                <a:cubicBezTo>
                  <a:pt x="464037" y="18487"/>
                  <a:pt x="464822" y="16631"/>
                  <a:pt x="465964" y="14918"/>
                </a:cubicBezTo>
                <a:cubicBezTo>
                  <a:pt x="466535" y="14061"/>
                  <a:pt x="467177" y="13276"/>
                  <a:pt x="467891" y="12562"/>
                </a:cubicBezTo>
                <a:cubicBezTo>
                  <a:pt x="470033" y="10421"/>
                  <a:pt x="472816" y="8922"/>
                  <a:pt x="475886" y="8280"/>
                </a:cubicBezTo>
                <a:cubicBezTo>
                  <a:pt x="476956" y="8137"/>
                  <a:pt x="478027" y="7994"/>
                  <a:pt x="479098" y="7994"/>
                </a:cubicBezTo>
                <a:close/>
                <a:moveTo>
                  <a:pt x="557687" y="6352"/>
                </a:moveTo>
                <a:cubicBezTo>
                  <a:pt x="567323" y="6352"/>
                  <a:pt x="575175" y="14204"/>
                  <a:pt x="575175" y="23840"/>
                </a:cubicBezTo>
                <a:cubicBezTo>
                  <a:pt x="575175" y="24982"/>
                  <a:pt x="575032" y="26196"/>
                  <a:pt x="574818" y="27338"/>
                </a:cubicBezTo>
                <a:cubicBezTo>
                  <a:pt x="573176" y="35332"/>
                  <a:pt x="566110" y="41328"/>
                  <a:pt x="557687" y="41328"/>
                </a:cubicBezTo>
                <a:cubicBezTo>
                  <a:pt x="549264" y="41328"/>
                  <a:pt x="542198" y="35332"/>
                  <a:pt x="540556" y="27338"/>
                </a:cubicBezTo>
                <a:cubicBezTo>
                  <a:pt x="540342" y="26196"/>
                  <a:pt x="540199" y="25053"/>
                  <a:pt x="540199" y="23840"/>
                </a:cubicBezTo>
                <a:cubicBezTo>
                  <a:pt x="540199" y="14204"/>
                  <a:pt x="548051" y="6352"/>
                  <a:pt x="557687" y="6352"/>
                </a:cubicBezTo>
                <a:close/>
                <a:moveTo>
                  <a:pt x="714579" y="2284"/>
                </a:moveTo>
                <a:cubicBezTo>
                  <a:pt x="726428" y="2284"/>
                  <a:pt x="736064" y="11920"/>
                  <a:pt x="736064" y="23769"/>
                </a:cubicBezTo>
                <a:cubicBezTo>
                  <a:pt x="736064" y="25268"/>
                  <a:pt x="735922" y="26696"/>
                  <a:pt x="735636" y="28123"/>
                </a:cubicBezTo>
                <a:cubicBezTo>
                  <a:pt x="733638" y="37974"/>
                  <a:pt x="724929" y="45326"/>
                  <a:pt x="714579" y="45326"/>
                </a:cubicBezTo>
                <a:cubicBezTo>
                  <a:pt x="704229" y="45326"/>
                  <a:pt x="695521" y="37902"/>
                  <a:pt x="693522" y="28123"/>
                </a:cubicBezTo>
                <a:cubicBezTo>
                  <a:pt x="693237" y="26696"/>
                  <a:pt x="693094" y="25268"/>
                  <a:pt x="693094" y="23769"/>
                </a:cubicBezTo>
                <a:cubicBezTo>
                  <a:pt x="693094" y="11920"/>
                  <a:pt x="702730" y="2284"/>
                  <a:pt x="714579" y="2284"/>
                </a:cubicBezTo>
                <a:close/>
                <a:moveTo>
                  <a:pt x="793025" y="0"/>
                </a:moveTo>
                <a:cubicBezTo>
                  <a:pt x="797950" y="0"/>
                  <a:pt x="802518" y="1499"/>
                  <a:pt x="806373" y="4069"/>
                </a:cubicBezTo>
                <a:cubicBezTo>
                  <a:pt x="812725" y="8351"/>
                  <a:pt x="816865" y="15632"/>
                  <a:pt x="816865" y="23841"/>
                </a:cubicBezTo>
                <a:cubicBezTo>
                  <a:pt x="816865" y="25483"/>
                  <a:pt x="816651" y="27053"/>
                  <a:pt x="816366" y="28623"/>
                </a:cubicBezTo>
                <a:cubicBezTo>
                  <a:pt x="815081" y="34833"/>
                  <a:pt x="811369" y="40187"/>
                  <a:pt x="806373" y="43613"/>
                </a:cubicBezTo>
                <a:cubicBezTo>
                  <a:pt x="802518" y="46183"/>
                  <a:pt x="797950" y="47682"/>
                  <a:pt x="793025" y="47682"/>
                </a:cubicBezTo>
                <a:cubicBezTo>
                  <a:pt x="791383" y="47682"/>
                  <a:pt x="789813" y="47467"/>
                  <a:pt x="788242" y="47182"/>
                </a:cubicBezTo>
                <a:cubicBezTo>
                  <a:pt x="778892" y="45255"/>
                  <a:pt x="771611" y="37903"/>
                  <a:pt x="769684" y="28623"/>
                </a:cubicBezTo>
                <a:cubicBezTo>
                  <a:pt x="769327" y="27124"/>
                  <a:pt x="769184" y="25483"/>
                  <a:pt x="769184" y="23841"/>
                </a:cubicBezTo>
                <a:cubicBezTo>
                  <a:pt x="769184" y="12349"/>
                  <a:pt x="777393" y="2712"/>
                  <a:pt x="788242" y="500"/>
                </a:cubicBezTo>
                <a:cubicBezTo>
                  <a:pt x="789741" y="143"/>
                  <a:pt x="791383" y="0"/>
                  <a:pt x="793025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34000">
                <a:schemeClr val="accent1"/>
              </a:gs>
            </a:gsLst>
            <a:lin ang="10800000" scaled="0"/>
          </a:gradFill>
          <a:ln w="7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17"/>
          <p:cNvSpPr txBox="1"/>
          <p:nvPr/>
        </p:nvSpPr>
        <p:spPr>
          <a:xfrm>
            <a:off x="567055" y="109220"/>
            <a:ext cx="953135" cy="544195"/>
          </a:xfrm>
          <a:prstGeom prst="rect">
            <a:avLst/>
          </a:prstGeom>
          <a:noFill/>
        </p:spPr>
        <p:txBody>
          <a:bodyPr wrap="square" lIns="53684" tIns="26841" rIns="53684" bIns="26841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solidFill>
                  <a:schemeClr val="tx1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目录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816475" y="1057910"/>
            <a:ext cx="2691130" cy="3657600"/>
            <a:chOff x="7585" y="1666"/>
            <a:chExt cx="4238" cy="5760"/>
          </a:xfrm>
        </p:grpSpPr>
        <p:pic>
          <p:nvPicPr>
            <p:cNvPr id="3" name="F35B0BEE-F18A-47BB-8FCB-E00DA2F2635D-2" descr="C:/Users/cuicaiyun/AppData/Local/Temp/wpp.oMHWKywp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5" y="1666"/>
              <a:ext cx="4238" cy="576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267" y="6106"/>
              <a:ext cx="661" cy="210"/>
            </a:xfrm>
            <a:prstGeom prst="rect">
              <a:avLst/>
            </a:prstGeom>
            <a:solidFill>
              <a:srgbClr val="B8B3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5" name="圆角矩形 34"/>
          <p:cNvSpPr/>
          <p:nvPr/>
        </p:nvSpPr>
        <p:spPr bwMode="auto">
          <a:xfrm>
            <a:off x="6972300" y="20574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>
            <p:custDataLst>
              <p:tags r:id="rId1"/>
            </p:custDataLst>
          </p:nvPr>
        </p:nvGrpSpPr>
        <p:grpSpPr>
          <a:xfrm>
            <a:off x="215900" y="942975"/>
            <a:ext cx="8655685" cy="4025900"/>
            <a:chOff x="774854" y="1312656"/>
            <a:chExt cx="10776366" cy="4954362"/>
          </a:xfrm>
        </p:grpSpPr>
        <p:sp>
          <p:nvSpPr>
            <p:cNvPr id="126" name="矩形: 圆角 125"/>
            <p:cNvSpPr/>
            <p:nvPr>
              <p:custDataLst>
                <p:tags r:id="rId8"/>
              </p:custDataLst>
            </p:nvPr>
          </p:nvSpPr>
          <p:spPr>
            <a:xfrm>
              <a:off x="774854" y="1312656"/>
              <a:ext cx="10776366" cy="4948030"/>
            </a:xfrm>
            <a:prstGeom prst="roundRect">
              <a:avLst>
                <a:gd name="adj" fmla="val 158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762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身份证获取患者信息住院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(1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本人打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2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代打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:s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代打印人身份证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)(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采集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,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打印</a:t>
              </a:r>
              <a:endParaRPr lang="en-US" altLang="zh-CN" sz="1200" b="1" dirty="0" smtClean="0">
                <a:latin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人照片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)</a:t>
              </a:r>
              <a:r>
                <a:rPr lang="zh-CN" altLang="zh-CN" sz="1200" b="1" dirty="0" smtClean="0">
                  <a:sym typeface="+mn-ea"/>
                </a:rPr>
                <a:t>照片</a:t>
              </a:r>
              <a:r>
                <a:rPr lang="zh-CN" altLang="zh-CN" sz="1200" b="1" dirty="0">
                  <a:sym typeface="+mn-ea"/>
                </a:rPr>
                <a:t>人脸识别：与采集的身份证照片进行比对，用于比对是身份证</a:t>
              </a:r>
              <a:r>
                <a:rPr lang="zh-CN" altLang="zh-CN" sz="1200" b="1" dirty="0" smtClean="0">
                  <a:sym typeface="+mn-ea"/>
                </a:rPr>
                <a:t>本人</a:t>
              </a:r>
              <a:r>
                <a:rPr lang="zh-CN" altLang="en-US" sz="1200" b="1" dirty="0" smtClean="0">
                  <a:sym typeface="+mn-ea"/>
                </a:rPr>
                <a:t>，若识别失败请到窗口打印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31" name="任意多边形: 形状 130"/>
            <p:cNvSpPr/>
            <p:nvPr>
              <p:custDataLst>
                <p:tags r:id="rId9"/>
              </p:custDataLst>
            </p:nvPr>
          </p:nvSpPr>
          <p:spPr>
            <a:xfrm flipV="1">
              <a:off x="774854" y="6152235"/>
              <a:ext cx="10776366" cy="114783"/>
            </a:xfrm>
            <a:custGeom>
              <a:avLst/>
              <a:gdLst>
                <a:gd name="connsiteX0" fmla="*/ 78525 w 10776366"/>
                <a:gd name="connsiteY0" fmla="*/ 0 h 114783"/>
                <a:gd name="connsiteX1" fmla="*/ 10697841 w 10776366"/>
                <a:gd name="connsiteY1" fmla="*/ 0 h 114783"/>
                <a:gd name="connsiteX2" fmla="*/ 10776366 w 10776366"/>
                <a:gd name="connsiteY2" fmla="*/ 78525 h 114783"/>
                <a:gd name="connsiteX3" fmla="*/ 10776366 w 10776366"/>
                <a:gd name="connsiteY3" fmla="*/ 114783 h 114783"/>
                <a:gd name="connsiteX4" fmla="*/ 0 w 10776366"/>
                <a:gd name="connsiteY4" fmla="*/ 114783 h 114783"/>
                <a:gd name="connsiteX5" fmla="*/ 0 w 10776366"/>
                <a:gd name="connsiteY5" fmla="*/ 78525 h 114783"/>
                <a:gd name="connsiteX6" fmla="*/ 78525 w 10776366"/>
                <a:gd name="connsiteY6" fmla="*/ 0 h 11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6366" h="114783">
                  <a:moveTo>
                    <a:pt x="78525" y="0"/>
                  </a:moveTo>
                  <a:lnTo>
                    <a:pt x="10697841" y="0"/>
                  </a:lnTo>
                  <a:cubicBezTo>
                    <a:pt x="10741209" y="0"/>
                    <a:pt x="10776366" y="35157"/>
                    <a:pt x="10776366" y="78525"/>
                  </a:cubicBezTo>
                  <a:lnTo>
                    <a:pt x="10776366" y="114783"/>
                  </a:lnTo>
                  <a:lnTo>
                    <a:pt x="0" y="114783"/>
                  </a:lnTo>
                  <a:lnTo>
                    <a:pt x="0" y="78525"/>
                  </a:lnTo>
                  <a:cubicBezTo>
                    <a:pt x="0" y="35157"/>
                    <a:pt x="35157" y="0"/>
                    <a:pt x="7852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90500" dist="76200" dir="2700000" algn="tl" rotWithShape="0">
                <a:srgbClr val="2F53C7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idx="11"/>
          </p:nvPr>
        </p:nvSpPr>
        <p:spPr>
          <a:xfrm>
            <a:off x="635513" y="121206"/>
            <a:ext cx="5757237" cy="404107"/>
          </a:xfrm>
        </p:spPr>
        <p:txBody>
          <a:bodyPr/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系统功能</a:t>
            </a:r>
            <a:endParaRPr lang="zh-CN" altLang="en-US" sz="2800" dirty="0" smtClean="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4718050" y="1831975"/>
            <a:ext cx="2386330" cy="679450"/>
            <a:chOff x="7271936" y="2581651"/>
            <a:chExt cx="2417078" cy="679450"/>
          </a:xfrm>
        </p:grpSpPr>
        <p:sp>
          <p:nvSpPr>
            <p:cNvPr id="18" name="TextBox 49"/>
            <p:cNvSpPr txBox="1"/>
            <p:nvPr>
              <p:custDataLst>
                <p:tags r:id="rId6"/>
              </p:custDataLst>
            </p:nvPr>
          </p:nvSpPr>
          <p:spPr>
            <a:xfrm>
              <a:off x="7518918" y="2581651"/>
              <a:ext cx="2088412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复印申请单</a:t>
              </a:r>
            </a:p>
          </p:txBody>
        </p:sp>
        <p:sp>
          <p:nvSpPr>
            <p:cNvPr id="19" name="Subtitle 2"/>
            <p:cNvSpPr txBox="1"/>
            <p:nvPr>
              <p:custDataLst>
                <p:tags r:id="rId7"/>
              </p:custDataLst>
            </p:nvPr>
          </p:nvSpPr>
          <p:spPr>
            <a:xfrm>
              <a:off x="7519004" y="288518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系统自动生成复印申请单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1" name="椭圆 20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4687570" y="2798445"/>
            <a:ext cx="2386330" cy="656590"/>
            <a:chOff x="7271936" y="2581651"/>
            <a:chExt cx="2417078" cy="656590"/>
          </a:xfrm>
        </p:grpSpPr>
        <p:sp>
          <p:nvSpPr>
            <p:cNvPr id="7" name="TextBox 49"/>
            <p:cNvSpPr txBox="1"/>
            <p:nvPr>
              <p:custDataLst>
                <p:tags r:id="rId4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  <a:sym typeface="+mn-ea"/>
                </a:rPr>
                <a:t>身份信息存档</a:t>
              </a:r>
              <a:endParaRPr lang="zh-CN" altLang="en-US" sz="1500" b="1" dirty="0">
                <a:solidFill>
                  <a:schemeClr val="accent1"/>
                </a:solidFill>
                <a:latin typeface="思源黑体 Medium" panose="020B0600000000000000" charset="-122"/>
                <a:ea typeface="思源黑体 Medium" panose="020B0600000000000000" charset="-122"/>
              </a:endParaRPr>
            </a:p>
          </p:txBody>
        </p:sp>
        <p:sp>
          <p:nvSpPr>
            <p:cNvPr id="8" name="Subtitle 2"/>
            <p:cNvSpPr txBox="1"/>
            <p:nvPr>
              <p:custDataLst>
                <p:tags r:id="rId5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复印申请单归档留存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10" name="椭圆 9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1815" y="1169670"/>
            <a:ext cx="2389505" cy="35674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圆角矩形 22"/>
          <p:cNvSpPr/>
          <p:nvPr/>
        </p:nvSpPr>
        <p:spPr bwMode="auto">
          <a:xfrm>
            <a:off x="7056120" y="19812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5286376" y="-304801"/>
            <a:ext cx="3857624" cy="3390901"/>
            <a:chOff x="7048501" y="-406401"/>
            <a:chExt cx="5143499" cy="4521201"/>
          </a:xfrm>
          <a:effectLst>
            <a:outerShdw blurRad="190500" dist="114300" dir="5400000" algn="ctr" rotWithShape="0">
              <a:schemeClr val="accent1">
                <a:alpha val="12000"/>
              </a:schemeClr>
            </a:outerShdw>
          </a:effectLst>
        </p:grpSpPr>
        <p:sp>
          <p:nvSpPr>
            <p:cNvPr id="28" name="任意多边形: 形状 27"/>
            <p:cNvSpPr/>
            <p:nvPr/>
          </p:nvSpPr>
          <p:spPr>
            <a:xfrm>
              <a:off x="7048501" y="-406401"/>
              <a:ext cx="5036786" cy="4521201"/>
            </a:xfrm>
            <a:custGeom>
              <a:avLst/>
              <a:gdLst>
                <a:gd name="connsiteX0" fmla="*/ 0 w 4200640"/>
                <a:gd name="connsiteY0" fmla="*/ 0 h 3645149"/>
                <a:gd name="connsiteX1" fmla="*/ 4200640 w 4200640"/>
                <a:gd name="connsiteY1" fmla="*/ 0 h 3645149"/>
                <a:gd name="connsiteX2" fmla="*/ 4200640 w 4200640"/>
                <a:gd name="connsiteY2" fmla="*/ 3645149 h 3645149"/>
                <a:gd name="connsiteX3" fmla="*/ 4036182 w 4200640"/>
                <a:gd name="connsiteY3" fmla="*/ 3549734 h 3645149"/>
                <a:gd name="connsiteX4" fmla="*/ 2704922 w 4200640"/>
                <a:gd name="connsiteY4" fmla="*/ 2627705 h 3645149"/>
                <a:gd name="connsiteX5" fmla="*/ 1153805 w 4200640"/>
                <a:gd name="connsiteY5" fmla="*/ 544260 h 3645149"/>
                <a:gd name="connsiteX6" fmla="*/ 160419 w 4200640"/>
                <a:gd name="connsiteY6" fmla="*/ 57185 h 364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0640" h="3645149">
                  <a:moveTo>
                    <a:pt x="0" y="0"/>
                  </a:moveTo>
                  <a:lnTo>
                    <a:pt x="4200640" y="0"/>
                  </a:lnTo>
                  <a:lnTo>
                    <a:pt x="4200640" y="3645149"/>
                  </a:lnTo>
                  <a:lnTo>
                    <a:pt x="4036182" y="3549734"/>
                  </a:lnTo>
                  <a:cubicBezTo>
                    <a:pt x="3548572" y="3260806"/>
                    <a:pt x="3051153" y="2938118"/>
                    <a:pt x="2704922" y="2627705"/>
                  </a:cubicBezTo>
                  <a:cubicBezTo>
                    <a:pt x="2012458" y="2006880"/>
                    <a:pt x="1800103" y="1105457"/>
                    <a:pt x="1153805" y="544260"/>
                  </a:cubicBezTo>
                  <a:cubicBezTo>
                    <a:pt x="951837" y="368886"/>
                    <a:pt x="567736" y="206527"/>
                    <a:pt x="160419" y="5718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  <p:pic>
          <p:nvPicPr>
            <p:cNvPr id="45" name="图片 44" descr="图片包含 桌子, 女人, 游戏机, 电脑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378" t="4024" r="18485" b="3200"/>
            <a:stretch>
              <a:fillRect/>
            </a:stretch>
          </p:blipFill>
          <p:spPr>
            <a:xfrm>
              <a:off x="7155214" y="-406401"/>
              <a:ext cx="5036786" cy="4521201"/>
            </a:xfrm>
            <a:custGeom>
              <a:avLst/>
              <a:gdLst>
                <a:gd name="connsiteX0" fmla="*/ 0 w 5036786"/>
                <a:gd name="connsiteY0" fmla="*/ 0 h 4521201"/>
                <a:gd name="connsiteX1" fmla="*/ 5036786 w 5036786"/>
                <a:gd name="connsiteY1" fmla="*/ 0 h 4521201"/>
                <a:gd name="connsiteX2" fmla="*/ 5036786 w 5036786"/>
                <a:gd name="connsiteY2" fmla="*/ 4521201 h 4521201"/>
                <a:gd name="connsiteX3" fmla="*/ 4839593 w 5036786"/>
                <a:gd name="connsiteY3" fmla="*/ 4402855 h 4521201"/>
                <a:gd name="connsiteX4" fmla="*/ 3243342 w 5036786"/>
                <a:gd name="connsiteY4" fmla="*/ 3259231 h 4521201"/>
                <a:gd name="connsiteX5" fmla="*/ 1383472 w 5036786"/>
                <a:gd name="connsiteY5" fmla="*/ 675064 h 4521201"/>
                <a:gd name="connsiteX6" fmla="*/ 192351 w 5036786"/>
                <a:gd name="connsiteY6" fmla="*/ 70929 h 452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786" h="4521201">
                  <a:moveTo>
                    <a:pt x="0" y="0"/>
                  </a:moveTo>
                  <a:lnTo>
                    <a:pt x="5036786" y="0"/>
                  </a:lnTo>
                  <a:lnTo>
                    <a:pt x="5036786" y="4521201"/>
                  </a:lnTo>
                  <a:lnTo>
                    <a:pt x="4839593" y="4402855"/>
                  </a:lnTo>
                  <a:cubicBezTo>
                    <a:pt x="4254923" y="4044488"/>
                    <a:pt x="3658491" y="3644247"/>
                    <a:pt x="3243342" y="3259231"/>
                  </a:cubicBezTo>
                  <a:cubicBezTo>
                    <a:pt x="2413042" y="2489201"/>
                    <a:pt x="2158417" y="1371136"/>
                    <a:pt x="1383472" y="675064"/>
                  </a:cubicBezTo>
                  <a:cubicBezTo>
                    <a:pt x="1141302" y="457542"/>
                    <a:pt x="680745" y="256162"/>
                    <a:pt x="192351" y="70929"/>
                  </a:cubicBezTo>
                  <a:close/>
                </a:path>
              </a:pathLst>
            </a:custGeom>
          </p:spPr>
        </p:pic>
        <p:sp>
          <p:nvSpPr>
            <p:cNvPr id="27" name="任意多边形: 形状 26"/>
            <p:cNvSpPr/>
            <p:nvPr/>
          </p:nvSpPr>
          <p:spPr>
            <a:xfrm>
              <a:off x="7155214" y="-406401"/>
              <a:ext cx="5036786" cy="4521201"/>
            </a:xfrm>
            <a:custGeom>
              <a:avLst/>
              <a:gdLst>
                <a:gd name="connsiteX0" fmla="*/ 0 w 4200640"/>
                <a:gd name="connsiteY0" fmla="*/ 0 h 3645149"/>
                <a:gd name="connsiteX1" fmla="*/ 4200640 w 4200640"/>
                <a:gd name="connsiteY1" fmla="*/ 0 h 3645149"/>
                <a:gd name="connsiteX2" fmla="*/ 4200640 w 4200640"/>
                <a:gd name="connsiteY2" fmla="*/ 3645149 h 3645149"/>
                <a:gd name="connsiteX3" fmla="*/ 4036182 w 4200640"/>
                <a:gd name="connsiteY3" fmla="*/ 3549734 h 3645149"/>
                <a:gd name="connsiteX4" fmla="*/ 2704922 w 4200640"/>
                <a:gd name="connsiteY4" fmla="*/ 2627705 h 3645149"/>
                <a:gd name="connsiteX5" fmla="*/ 1153805 w 4200640"/>
                <a:gd name="connsiteY5" fmla="*/ 544260 h 3645149"/>
                <a:gd name="connsiteX6" fmla="*/ 160419 w 4200640"/>
                <a:gd name="connsiteY6" fmla="*/ 57185 h 364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0640" h="3645149">
                  <a:moveTo>
                    <a:pt x="0" y="0"/>
                  </a:moveTo>
                  <a:lnTo>
                    <a:pt x="4200640" y="0"/>
                  </a:lnTo>
                  <a:lnTo>
                    <a:pt x="4200640" y="3645149"/>
                  </a:lnTo>
                  <a:lnTo>
                    <a:pt x="4036182" y="3549734"/>
                  </a:lnTo>
                  <a:cubicBezTo>
                    <a:pt x="3548572" y="3260806"/>
                    <a:pt x="3051153" y="2938118"/>
                    <a:pt x="2704922" y="2627705"/>
                  </a:cubicBezTo>
                  <a:cubicBezTo>
                    <a:pt x="2012458" y="2006880"/>
                    <a:pt x="1800103" y="1105457"/>
                    <a:pt x="1153805" y="544260"/>
                  </a:cubicBezTo>
                  <a:cubicBezTo>
                    <a:pt x="951837" y="368886"/>
                    <a:pt x="567736" y="206527"/>
                    <a:pt x="160419" y="57185"/>
                  </a:cubicBezTo>
                  <a:close/>
                </a:path>
              </a:pathLst>
            </a:custGeom>
            <a:solidFill>
              <a:schemeClr val="accent2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</p:grpSp>
      <p:sp>
        <p:nvSpPr>
          <p:cNvPr id="14" name="任意多边形: 形状 13"/>
          <p:cNvSpPr/>
          <p:nvPr/>
        </p:nvSpPr>
        <p:spPr>
          <a:xfrm>
            <a:off x="1121229" y="1752600"/>
            <a:ext cx="8022773" cy="3390902"/>
          </a:xfrm>
          <a:custGeom>
            <a:avLst/>
            <a:gdLst>
              <a:gd name="connsiteX0" fmla="*/ 8252223 w 8252223"/>
              <a:gd name="connsiteY0" fmla="*/ 0 h 5241009"/>
              <a:gd name="connsiteX1" fmla="*/ 8252223 w 8252223"/>
              <a:gd name="connsiteY1" fmla="*/ 5241009 h 5241009"/>
              <a:gd name="connsiteX2" fmla="*/ 0 w 8252223"/>
              <a:gd name="connsiteY2" fmla="*/ 5241009 h 5241009"/>
              <a:gd name="connsiteX3" fmla="*/ 39590 w 8252223"/>
              <a:gd name="connsiteY3" fmla="*/ 5234237 h 5241009"/>
              <a:gd name="connsiteX4" fmla="*/ 3108723 w 8252223"/>
              <a:gd name="connsiteY4" fmla="*/ 4364708 h 5241009"/>
              <a:gd name="connsiteX5" fmla="*/ 8202328 w 8252223"/>
              <a:gd name="connsiteY5" fmla="*/ 43074 h 524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2223" h="5241009">
                <a:moveTo>
                  <a:pt x="8252223" y="0"/>
                </a:moveTo>
                <a:lnTo>
                  <a:pt x="8252223" y="5241009"/>
                </a:lnTo>
                <a:lnTo>
                  <a:pt x="0" y="5241009"/>
                </a:lnTo>
                <a:lnTo>
                  <a:pt x="39590" y="5234237"/>
                </a:lnTo>
                <a:cubicBezTo>
                  <a:pt x="1168898" y="5029672"/>
                  <a:pt x="2277667" y="4755233"/>
                  <a:pt x="3108723" y="4364708"/>
                </a:cubicBezTo>
                <a:cubicBezTo>
                  <a:pt x="5047854" y="3453483"/>
                  <a:pt x="6928645" y="1166392"/>
                  <a:pt x="8202328" y="430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st="114300" dir="10800000" algn="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975"/>
          </a:p>
        </p:txBody>
      </p:sp>
      <p:sp>
        <p:nvSpPr>
          <p:cNvPr id="15" name="任意多边形: 形状 14"/>
          <p:cNvSpPr/>
          <p:nvPr/>
        </p:nvSpPr>
        <p:spPr>
          <a:xfrm>
            <a:off x="1121228" y="1957388"/>
            <a:ext cx="8022773" cy="3186114"/>
          </a:xfrm>
          <a:custGeom>
            <a:avLst/>
            <a:gdLst>
              <a:gd name="connsiteX0" fmla="*/ 8252223 w 8252223"/>
              <a:gd name="connsiteY0" fmla="*/ 0 h 5241009"/>
              <a:gd name="connsiteX1" fmla="*/ 8252223 w 8252223"/>
              <a:gd name="connsiteY1" fmla="*/ 5241009 h 5241009"/>
              <a:gd name="connsiteX2" fmla="*/ 0 w 8252223"/>
              <a:gd name="connsiteY2" fmla="*/ 5241009 h 5241009"/>
              <a:gd name="connsiteX3" fmla="*/ 39590 w 8252223"/>
              <a:gd name="connsiteY3" fmla="*/ 5234237 h 5241009"/>
              <a:gd name="connsiteX4" fmla="*/ 3108723 w 8252223"/>
              <a:gd name="connsiteY4" fmla="*/ 4364708 h 5241009"/>
              <a:gd name="connsiteX5" fmla="*/ 8202328 w 8252223"/>
              <a:gd name="connsiteY5" fmla="*/ 43074 h 524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2223" h="5241009">
                <a:moveTo>
                  <a:pt x="8252223" y="0"/>
                </a:moveTo>
                <a:lnTo>
                  <a:pt x="8252223" y="5241009"/>
                </a:lnTo>
                <a:lnTo>
                  <a:pt x="0" y="5241009"/>
                </a:lnTo>
                <a:lnTo>
                  <a:pt x="39590" y="5234237"/>
                </a:lnTo>
                <a:cubicBezTo>
                  <a:pt x="1168898" y="5029672"/>
                  <a:pt x="2277667" y="4755233"/>
                  <a:pt x="3108723" y="4364708"/>
                </a:cubicBezTo>
                <a:cubicBezTo>
                  <a:pt x="5047854" y="3453483"/>
                  <a:pt x="6928645" y="1166392"/>
                  <a:pt x="8202328" y="43074"/>
                </a:cubicBezTo>
                <a:close/>
              </a:path>
            </a:pathLst>
          </a:custGeom>
          <a:gradFill flip="none" rotWithShape="1">
            <a:gsLst>
              <a:gs pos="66000">
                <a:schemeClr val="accent1"/>
              </a:gs>
              <a:gs pos="100000">
                <a:srgbClr val="4AAD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975"/>
          </a:p>
        </p:txBody>
      </p:sp>
      <p:pic>
        <p:nvPicPr>
          <p:cNvPr id="21" name="图片 20" descr="图示, 工程绘图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198"/>
          <a:stretch>
            <a:fillRect/>
          </a:stretch>
        </p:blipFill>
        <p:spPr>
          <a:xfrm>
            <a:off x="1121228" y="2128838"/>
            <a:ext cx="8022773" cy="3014663"/>
          </a:xfrm>
          <a:custGeom>
            <a:avLst/>
            <a:gdLst>
              <a:gd name="connsiteX0" fmla="*/ 10697030 w 10697030"/>
              <a:gd name="connsiteY0" fmla="*/ 0 h 4019550"/>
              <a:gd name="connsiteX1" fmla="*/ 10697030 w 10697030"/>
              <a:gd name="connsiteY1" fmla="*/ 4019550 h 4019550"/>
              <a:gd name="connsiteX2" fmla="*/ 0 w 10697030"/>
              <a:gd name="connsiteY2" fmla="*/ 4019550 h 4019550"/>
              <a:gd name="connsiteX3" fmla="*/ 51319 w 10697030"/>
              <a:gd name="connsiteY3" fmla="*/ 4014356 h 4019550"/>
              <a:gd name="connsiteX4" fmla="*/ 4029715 w 10697030"/>
              <a:gd name="connsiteY4" fmla="*/ 3347478 h 4019550"/>
              <a:gd name="connsiteX5" fmla="*/ 10632353 w 10697030"/>
              <a:gd name="connsiteY5" fmla="*/ 33035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7030" h="4019550">
                <a:moveTo>
                  <a:pt x="10697030" y="0"/>
                </a:moveTo>
                <a:lnTo>
                  <a:pt x="10697030" y="4019550"/>
                </a:lnTo>
                <a:lnTo>
                  <a:pt x="0" y="4019550"/>
                </a:lnTo>
                <a:lnTo>
                  <a:pt x="51319" y="4014356"/>
                </a:lnTo>
                <a:cubicBezTo>
                  <a:pt x="1515196" y="3857467"/>
                  <a:pt x="2952450" y="3646988"/>
                  <a:pt x="4029715" y="3347478"/>
                </a:cubicBezTo>
                <a:cubicBezTo>
                  <a:pt x="6543334" y="2648621"/>
                  <a:pt x="8981328" y="894555"/>
                  <a:pt x="10632353" y="33035"/>
                </a:cubicBezTo>
                <a:close/>
              </a:path>
            </a:pathLst>
          </a:custGeom>
        </p:spPr>
      </p:pic>
      <p:sp>
        <p:nvSpPr>
          <p:cNvPr id="16" name="任意多边形: 形状 15"/>
          <p:cNvSpPr/>
          <p:nvPr/>
        </p:nvSpPr>
        <p:spPr>
          <a:xfrm>
            <a:off x="1121228" y="2128838"/>
            <a:ext cx="8022773" cy="3014663"/>
          </a:xfrm>
          <a:custGeom>
            <a:avLst/>
            <a:gdLst>
              <a:gd name="connsiteX0" fmla="*/ 8252223 w 8252223"/>
              <a:gd name="connsiteY0" fmla="*/ 0 h 5241009"/>
              <a:gd name="connsiteX1" fmla="*/ 8252223 w 8252223"/>
              <a:gd name="connsiteY1" fmla="*/ 5241009 h 5241009"/>
              <a:gd name="connsiteX2" fmla="*/ 0 w 8252223"/>
              <a:gd name="connsiteY2" fmla="*/ 5241009 h 5241009"/>
              <a:gd name="connsiteX3" fmla="*/ 39590 w 8252223"/>
              <a:gd name="connsiteY3" fmla="*/ 5234237 h 5241009"/>
              <a:gd name="connsiteX4" fmla="*/ 3108723 w 8252223"/>
              <a:gd name="connsiteY4" fmla="*/ 4364708 h 5241009"/>
              <a:gd name="connsiteX5" fmla="*/ 8202328 w 8252223"/>
              <a:gd name="connsiteY5" fmla="*/ 43074 h 524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2223" h="5241009">
                <a:moveTo>
                  <a:pt x="8252223" y="0"/>
                </a:moveTo>
                <a:lnTo>
                  <a:pt x="8252223" y="5241009"/>
                </a:lnTo>
                <a:lnTo>
                  <a:pt x="0" y="5241009"/>
                </a:lnTo>
                <a:lnTo>
                  <a:pt x="39590" y="5234237"/>
                </a:lnTo>
                <a:cubicBezTo>
                  <a:pt x="1168898" y="5029672"/>
                  <a:pt x="2277667" y="4755233"/>
                  <a:pt x="3108723" y="4364708"/>
                </a:cubicBezTo>
                <a:cubicBezTo>
                  <a:pt x="5047854" y="3453483"/>
                  <a:pt x="6928645" y="1166392"/>
                  <a:pt x="8202328" y="430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000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975"/>
          </a:p>
        </p:txBody>
      </p:sp>
      <p:sp>
        <p:nvSpPr>
          <p:cNvPr id="33" name="文本框 17"/>
          <p:cNvSpPr txBox="1"/>
          <p:nvPr/>
        </p:nvSpPr>
        <p:spPr>
          <a:xfrm>
            <a:off x="567055" y="139700"/>
            <a:ext cx="953135" cy="544195"/>
          </a:xfrm>
          <a:prstGeom prst="rect">
            <a:avLst/>
          </a:prstGeom>
          <a:noFill/>
        </p:spPr>
        <p:txBody>
          <a:bodyPr wrap="square" lIns="53684" tIns="26841" rIns="53684" bIns="26841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solidFill>
                  <a:schemeClr val="tx1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背景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37813" y="1150430"/>
            <a:ext cx="6545960" cy="145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36000" rIns="324000" bIns="3600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800" b="1" dirty="0">
                <a:ln w="15875">
                  <a:solidFill>
                    <a:schemeClr val="accent1"/>
                  </a:solidFill>
                </a:ln>
                <a:noFill/>
                <a:effectLst/>
                <a:latin typeface="+mn-ea"/>
              </a:rPr>
              <a:t>NO.01</a:t>
            </a:r>
            <a:endParaRPr sz="1800" b="1" dirty="0">
              <a:ln w="15875">
                <a:solidFill>
                  <a:schemeClr val="accent1"/>
                </a:solidFill>
              </a:ln>
              <a:noFill/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1400" dirty="0">
                <a:solidFill>
                  <a:schemeClr val="accent4"/>
                </a:solidFill>
                <a:effectLst/>
                <a:latin typeface="+mn-ea"/>
              </a:rPr>
              <a:t>传统病案复印都是在窗口排队，人工操作。流程通常是：患者先在登记窗口办理登记，再去收费窗口交费，最后到复印窗口领取病案。登记、交费、领取分离，患者必须往返不同窗口办理，</a:t>
            </a:r>
            <a:r>
              <a:rPr sz="1400" b="1" dirty="0">
                <a:solidFill>
                  <a:schemeClr val="accent4"/>
                </a:solidFill>
                <a:effectLst/>
                <a:latin typeface="+mn-ea"/>
              </a:rPr>
              <a:t>排队等待时间长、流程繁琐、体验不好</a:t>
            </a:r>
            <a:r>
              <a:rPr sz="1400" dirty="0">
                <a:solidFill>
                  <a:schemeClr val="accent4"/>
                </a:solidFill>
                <a:effectLst/>
                <a:latin typeface="+mn-ea"/>
              </a:rPr>
              <a:t>。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795" y="2822258"/>
            <a:ext cx="6073775" cy="145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36000" rIns="324000" bIns="3600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800" b="1" dirty="0">
                <a:ln w="15875">
                  <a:solidFill>
                    <a:schemeClr val="accent1"/>
                  </a:solidFill>
                </a:ln>
                <a:noFill/>
                <a:effectLst/>
                <a:latin typeface="+mn-ea"/>
                <a:sym typeface="+mn-ea"/>
              </a:rPr>
              <a:t>NO.02</a:t>
            </a:r>
            <a:endParaRPr sz="1800" dirty="0">
              <a:ln w="15875">
                <a:solidFill>
                  <a:schemeClr val="accent1"/>
                </a:solidFill>
              </a:ln>
              <a:noFill/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1400" dirty="0">
                <a:solidFill>
                  <a:schemeClr val="accent4"/>
                </a:solidFill>
                <a:effectLst/>
                <a:latin typeface="+mn-ea"/>
              </a:rPr>
              <a:t>而且，人工服务存在一定的弊端：一是人工服务的</a:t>
            </a:r>
            <a:r>
              <a:rPr sz="1400" b="1" dirty="0">
                <a:solidFill>
                  <a:schemeClr val="accent4"/>
                </a:solidFill>
                <a:effectLst/>
                <a:latin typeface="+mn-ea"/>
              </a:rPr>
              <a:t>效率低</a:t>
            </a:r>
            <a:r>
              <a:rPr sz="1400" dirty="0">
                <a:solidFill>
                  <a:schemeClr val="accent4"/>
                </a:solidFill>
                <a:effectLst/>
                <a:latin typeface="+mn-ea"/>
              </a:rPr>
              <a:t>，每日服务量有限；二是</a:t>
            </a:r>
            <a:r>
              <a:rPr sz="1400" b="1" dirty="0">
                <a:solidFill>
                  <a:schemeClr val="accent4"/>
                </a:solidFill>
                <a:effectLst/>
                <a:latin typeface="+mn-ea"/>
              </a:rPr>
              <a:t>人工服务时长受限</a:t>
            </a:r>
            <a:r>
              <a:rPr sz="1400" dirty="0">
                <a:solidFill>
                  <a:schemeClr val="accent4"/>
                </a:solidFill>
                <a:effectLst/>
                <a:latin typeface="+mn-ea"/>
              </a:rPr>
              <a:t>，非工作日或夜间无法服务，会给患者造成不便。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71475" y="958215"/>
            <a:ext cx="3719830" cy="39217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78460" y="958215"/>
            <a:ext cx="3714115" cy="3322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4696376" y="1021470"/>
            <a:ext cx="4243705" cy="648970"/>
            <a:chOff x="7271936" y="2581651"/>
            <a:chExt cx="4243705" cy="648970"/>
          </a:xfrm>
        </p:grpSpPr>
        <p:sp>
          <p:nvSpPr>
            <p:cNvPr id="49" name="TextBox 49"/>
            <p:cNvSpPr txBox="1"/>
            <p:nvPr>
              <p:custDataLst>
                <p:tags r:id="rId15"/>
              </p:custDataLst>
            </p:nvPr>
          </p:nvSpPr>
          <p:spPr>
            <a:xfrm>
              <a:off x="7518812" y="2581651"/>
              <a:ext cx="1138555" cy="321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双目摄像头</a:t>
              </a:r>
            </a:p>
          </p:txBody>
        </p:sp>
        <p:sp>
          <p:nvSpPr>
            <p:cNvPr id="51" name="Subtitle 2"/>
            <p:cNvSpPr txBox="1"/>
            <p:nvPr>
              <p:custDataLst>
                <p:tags r:id="rId16"/>
              </p:custDataLst>
            </p:nvPr>
          </p:nvSpPr>
          <p:spPr>
            <a:xfrm>
              <a:off x="7518951" y="2862321"/>
              <a:ext cx="3996690" cy="3683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人脸识别、拍照</a:t>
              </a: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70" name="椭圆 69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4674786" y="1826650"/>
            <a:ext cx="4243705" cy="656590"/>
            <a:chOff x="7271936" y="2581651"/>
            <a:chExt cx="4243705" cy="656590"/>
          </a:xfrm>
        </p:grpSpPr>
        <p:sp>
          <p:nvSpPr>
            <p:cNvPr id="7" name="TextBox 49"/>
            <p:cNvSpPr txBox="1"/>
            <p:nvPr>
              <p:custDataLst>
                <p:tags r:id="rId13"/>
              </p:custDataLst>
            </p:nvPr>
          </p:nvSpPr>
          <p:spPr>
            <a:xfrm>
              <a:off x="7518812" y="2581651"/>
              <a:ext cx="1138555" cy="321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触摸显示器</a:t>
              </a:r>
            </a:p>
          </p:txBody>
        </p:sp>
        <p:sp>
          <p:nvSpPr>
            <p:cNvPr id="8" name="Subtitle 2"/>
            <p:cNvSpPr txBox="1"/>
            <p:nvPr>
              <p:custDataLst>
                <p:tags r:id="rId14"/>
              </p:custDataLst>
            </p:nvPr>
          </p:nvSpPr>
          <p:spPr>
            <a:xfrm>
              <a:off x="7518951" y="2862321"/>
              <a:ext cx="399669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触摸式</a:t>
              </a: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打印操作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10" name="椭圆 9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sp>
        <p:nvSpPr>
          <p:cNvPr id="33" name="文本框 17"/>
          <p:cNvSpPr txBox="1"/>
          <p:nvPr/>
        </p:nvSpPr>
        <p:spPr>
          <a:xfrm>
            <a:off x="551815" y="139700"/>
            <a:ext cx="2271395" cy="544195"/>
          </a:xfrm>
          <a:prstGeom prst="rect">
            <a:avLst/>
          </a:prstGeom>
          <a:noFill/>
        </p:spPr>
        <p:txBody>
          <a:bodyPr wrap="square" lIns="53684" tIns="26841" rIns="53684" bIns="26841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solidFill>
                  <a:schemeClr val="tx1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自助机设备</a:t>
            </a: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4670341" y="2617225"/>
            <a:ext cx="4243705" cy="656590"/>
            <a:chOff x="7271936" y="2581651"/>
            <a:chExt cx="4243705" cy="656590"/>
          </a:xfrm>
        </p:grpSpPr>
        <p:sp>
          <p:nvSpPr>
            <p:cNvPr id="13" name="TextBox 49"/>
            <p:cNvSpPr txBox="1"/>
            <p:nvPr>
              <p:custDataLst>
                <p:tags r:id="rId11"/>
              </p:custDataLst>
            </p:nvPr>
          </p:nvSpPr>
          <p:spPr>
            <a:xfrm>
              <a:off x="7518812" y="2581651"/>
              <a:ext cx="1711960" cy="321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二代身份证阅读器</a:t>
              </a:r>
            </a:p>
          </p:txBody>
        </p:sp>
        <p:sp>
          <p:nvSpPr>
            <p:cNvPr id="14" name="Subtitle 2"/>
            <p:cNvSpPr txBox="1"/>
            <p:nvPr>
              <p:custDataLst>
                <p:tags r:id="rId12"/>
              </p:custDataLst>
            </p:nvPr>
          </p:nvSpPr>
          <p:spPr>
            <a:xfrm>
              <a:off x="7518951" y="2862321"/>
              <a:ext cx="399669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识别身份证件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16" name="椭圆 15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4670341" y="3438280"/>
            <a:ext cx="4243705" cy="656590"/>
            <a:chOff x="7271936" y="2581651"/>
            <a:chExt cx="4243705" cy="656590"/>
          </a:xfrm>
        </p:grpSpPr>
        <p:sp>
          <p:nvSpPr>
            <p:cNvPr id="19" name="TextBox 49"/>
            <p:cNvSpPr txBox="1"/>
            <p:nvPr>
              <p:custDataLst>
                <p:tags r:id="rId9"/>
              </p:custDataLst>
            </p:nvPr>
          </p:nvSpPr>
          <p:spPr>
            <a:xfrm>
              <a:off x="7518812" y="2581651"/>
              <a:ext cx="756285" cy="321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盖章机</a:t>
              </a:r>
            </a:p>
          </p:txBody>
        </p:sp>
        <p:sp>
          <p:nvSpPr>
            <p:cNvPr id="20" name="Subtitle 2"/>
            <p:cNvSpPr txBox="1"/>
            <p:nvPr>
              <p:custDataLst>
                <p:tags r:id="rId10"/>
              </p:custDataLst>
            </p:nvPr>
          </p:nvSpPr>
          <p:spPr>
            <a:xfrm>
              <a:off x="7518951" y="2862321"/>
              <a:ext cx="399669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自动盖红色鲜章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2" name="椭圆 21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4662721" y="4226315"/>
            <a:ext cx="4243705" cy="656590"/>
            <a:chOff x="7271936" y="2581651"/>
            <a:chExt cx="4243705" cy="656590"/>
          </a:xfrm>
        </p:grpSpPr>
        <p:sp>
          <p:nvSpPr>
            <p:cNvPr id="26" name="TextBox 49"/>
            <p:cNvSpPr txBox="1"/>
            <p:nvPr>
              <p:custDataLst>
                <p:tags r:id="rId7"/>
              </p:custDataLst>
            </p:nvPr>
          </p:nvSpPr>
          <p:spPr>
            <a:xfrm>
              <a:off x="7518812" y="2581651"/>
              <a:ext cx="1329690" cy="321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安全状态提醒</a:t>
              </a:r>
            </a:p>
          </p:txBody>
        </p:sp>
        <p:sp>
          <p:nvSpPr>
            <p:cNvPr id="27" name="Subtitle 2"/>
            <p:cNvSpPr txBox="1"/>
            <p:nvPr>
              <p:custDataLst>
                <p:tags r:id="rId8"/>
              </p:custDataLst>
            </p:nvPr>
          </p:nvSpPr>
          <p:spPr>
            <a:xfrm>
              <a:off x="7518951" y="2862321"/>
              <a:ext cx="399669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缺纸、缺墨、卡纸、打印中</a:t>
              </a:r>
              <a:r>
                <a:rPr lang="en-US" altLang="zh-CN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...</a:t>
              </a: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等状态提醒</a:t>
              </a: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9" name="椭圆 28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sp>
        <p:nvSpPr>
          <p:cNvPr id="38" name="Subtitle 2"/>
          <p:cNvSpPr txBox="1"/>
          <p:nvPr>
            <p:custDataLst>
              <p:tags r:id="rId6"/>
            </p:custDataLst>
          </p:nvPr>
        </p:nvSpPr>
        <p:spPr>
          <a:xfrm>
            <a:off x="417195" y="4419600"/>
            <a:ext cx="3628390" cy="368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智能病案自助打印终端：安全、便捷新体验</a:t>
            </a:r>
          </a:p>
        </p:txBody>
      </p:sp>
      <p:sp>
        <p:nvSpPr>
          <p:cNvPr id="37" name="圆角矩形 36"/>
          <p:cNvSpPr/>
          <p:nvPr/>
        </p:nvSpPr>
        <p:spPr bwMode="auto">
          <a:xfrm>
            <a:off x="7010400" y="21336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>
            <p:custDataLst>
              <p:tags r:id="rId2"/>
            </p:custDataLst>
          </p:nvPr>
        </p:nvGrpSpPr>
        <p:grpSpPr>
          <a:xfrm>
            <a:off x="6162077" y="2028824"/>
            <a:ext cx="3944942" cy="4077695"/>
            <a:chOff x="8216102" y="2705099"/>
            <a:chExt cx="5259922" cy="5436926"/>
          </a:xfrm>
        </p:grpSpPr>
        <p:sp>
          <p:nvSpPr>
            <p:cNvPr id="79" name="任意多边形: 形状 78"/>
            <p:cNvSpPr/>
            <p:nvPr/>
          </p:nvSpPr>
          <p:spPr>
            <a:xfrm rot="2700000">
              <a:off x="10907976" y="3603451"/>
              <a:ext cx="2568048" cy="2568048"/>
            </a:xfrm>
            <a:custGeom>
              <a:avLst/>
              <a:gdLst>
                <a:gd name="connsiteX0" fmla="*/ 0 w 2568048"/>
                <a:gd name="connsiteY0" fmla="*/ 0 h 2568048"/>
                <a:gd name="connsiteX1" fmla="*/ 2568048 w 2568048"/>
                <a:gd name="connsiteY1" fmla="*/ 2568048 h 2568048"/>
                <a:gd name="connsiteX2" fmla="*/ 0 w 2568048"/>
                <a:gd name="connsiteY2" fmla="*/ 2568048 h 256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8" h="2568048">
                  <a:moveTo>
                    <a:pt x="0" y="0"/>
                  </a:moveTo>
                  <a:lnTo>
                    <a:pt x="2568048" y="2568048"/>
                  </a:lnTo>
                  <a:lnTo>
                    <a:pt x="0" y="256804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  <p:sp>
          <p:nvSpPr>
            <p:cNvPr id="81" name="任意多边形: 形状 80"/>
            <p:cNvSpPr/>
            <p:nvPr/>
          </p:nvSpPr>
          <p:spPr>
            <a:xfrm rot="2700000">
              <a:off x="8937451" y="5573976"/>
              <a:ext cx="2568049" cy="2568049"/>
            </a:xfrm>
            <a:custGeom>
              <a:avLst/>
              <a:gdLst>
                <a:gd name="connsiteX0" fmla="*/ 0 w 2568049"/>
                <a:gd name="connsiteY0" fmla="*/ 0 h 2568049"/>
                <a:gd name="connsiteX1" fmla="*/ 2568049 w 2568049"/>
                <a:gd name="connsiteY1" fmla="*/ 0 h 2568049"/>
                <a:gd name="connsiteX2" fmla="*/ 0 w 2568049"/>
                <a:gd name="connsiteY2" fmla="*/ 2568049 h 256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9" h="2568049">
                  <a:moveTo>
                    <a:pt x="0" y="0"/>
                  </a:moveTo>
                  <a:lnTo>
                    <a:pt x="2568049" y="0"/>
                  </a:lnTo>
                  <a:lnTo>
                    <a:pt x="0" y="256804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  <p:sp>
          <p:nvSpPr>
            <p:cNvPr id="83" name="矩形 82"/>
            <p:cNvSpPr/>
            <p:nvPr>
              <p:custDataLst>
                <p:tags r:id="rId11"/>
              </p:custDataLst>
            </p:nvPr>
          </p:nvSpPr>
          <p:spPr>
            <a:xfrm rot="2700000">
              <a:off x="8216102" y="2705099"/>
              <a:ext cx="2349500" cy="234950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</p:grpSp>
      <p:grpSp>
        <p:nvGrpSpPr>
          <p:cNvPr id="132" name="组合 131"/>
          <p:cNvGrpSpPr/>
          <p:nvPr>
            <p:custDataLst>
              <p:tags r:id="rId3"/>
            </p:custDataLst>
          </p:nvPr>
        </p:nvGrpSpPr>
        <p:grpSpPr>
          <a:xfrm>
            <a:off x="215900" y="840105"/>
            <a:ext cx="8655685" cy="4072890"/>
            <a:chOff x="774854" y="1312656"/>
            <a:chExt cx="10776366" cy="4954362"/>
          </a:xfrm>
        </p:grpSpPr>
        <p:sp>
          <p:nvSpPr>
            <p:cNvPr id="126" name="矩形: 圆角 125"/>
            <p:cNvSpPr/>
            <p:nvPr>
              <p:custDataLst>
                <p:tags r:id="rId9"/>
              </p:custDataLst>
            </p:nvPr>
          </p:nvSpPr>
          <p:spPr>
            <a:xfrm>
              <a:off x="774854" y="1312656"/>
              <a:ext cx="10776366" cy="4948030"/>
            </a:xfrm>
            <a:prstGeom prst="roundRect">
              <a:avLst>
                <a:gd name="adj" fmla="val 158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762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31" name="任意多边形: 形状 130"/>
            <p:cNvSpPr/>
            <p:nvPr>
              <p:custDataLst>
                <p:tags r:id="rId10"/>
              </p:custDataLst>
            </p:nvPr>
          </p:nvSpPr>
          <p:spPr>
            <a:xfrm flipV="1">
              <a:off x="774854" y="6152235"/>
              <a:ext cx="10776366" cy="114783"/>
            </a:xfrm>
            <a:custGeom>
              <a:avLst/>
              <a:gdLst>
                <a:gd name="connsiteX0" fmla="*/ 78525 w 10776366"/>
                <a:gd name="connsiteY0" fmla="*/ 0 h 114783"/>
                <a:gd name="connsiteX1" fmla="*/ 10697841 w 10776366"/>
                <a:gd name="connsiteY1" fmla="*/ 0 h 114783"/>
                <a:gd name="connsiteX2" fmla="*/ 10776366 w 10776366"/>
                <a:gd name="connsiteY2" fmla="*/ 78525 h 114783"/>
                <a:gd name="connsiteX3" fmla="*/ 10776366 w 10776366"/>
                <a:gd name="connsiteY3" fmla="*/ 114783 h 114783"/>
                <a:gd name="connsiteX4" fmla="*/ 0 w 10776366"/>
                <a:gd name="connsiteY4" fmla="*/ 114783 h 114783"/>
                <a:gd name="connsiteX5" fmla="*/ 0 w 10776366"/>
                <a:gd name="connsiteY5" fmla="*/ 78525 h 114783"/>
                <a:gd name="connsiteX6" fmla="*/ 78525 w 10776366"/>
                <a:gd name="connsiteY6" fmla="*/ 0 h 11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6366" h="114783">
                  <a:moveTo>
                    <a:pt x="78525" y="0"/>
                  </a:moveTo>
                  <a:lnTo>
                    <a:pt x="10697841" y="0"/>
                  </a:lnTo>
                  <a:cubicBezTo>
                    <a:pt x="10741209" y="0"/>
                    <a:pt x="10776366" y="35157"/>
                    <a:pt x="10776366" y="78525"/>
                  </a:cubicBezTo>
                  <a:lnTo>
                    <a:pt x="10776366" y="114783"/>
                  </a:lnTo>
                  <a:lnTo>
                    <a:pt x="0" y="114783"/>
                  </a:lnTo>
                  <a:lnTo>
                    <a:pt x="0" y="78525"/>
                  </a:lnTo>
                  <a:cubicBezTo>
                    <a:pt x="0" y="35157"/>
                    <a:pt x="35157" y="0"/>
                    <a:pt x="7852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90500" dist="76200" dir="2700000" algn="tl" rotWithShape="0">
                <a:srgbClr val="2F53C7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68" name="Line 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156025" y="3551610"/>
            <a:ext cx="4408703" cy="0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69" name="Line 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156544" y="3120864"/>
            <a:ext cx="4408703" cy="517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71" name="Line 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56544" y="2203006"/>
            <a:ext cx="4408703" cy="0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72" name="Line 5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156544" y="1733666"/>
            <a:ext cx="4408703" cy="0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73" name="AutoShape 6"/>
          <p:cNvSpPr/>
          <p:nvPr>
            <p:custDataLst>
              <p:tags r:id="rId8"/>
            </p:custDataLst>
          </p:nvPr>
        </p:nvSpPr>
        <p:spPr bwMode="auto">
          <a:xfrm>
            <a:off x="1161713" y="1720032"/>
            <a:ext cx="4399914" cy="2080822"/>
          </a:xfrm>
          <a:custGeom>
            <a:avLst/>
            <a:gdLst>
              <a:gd name="T0" fmla="*/ 2147483647 w 21457"/>
              <a:gd name="T1" fmla="*/ 0 h 21600"/>
              <a:gd name="T2" fmla="*/ 2147483647 w 21457"/>
              <a:gd name="T3" fmla="*/ 2147483647 h 21600"/>
              <a:gd name="T4" fmla="*/ 2147483647 w 21457"/>
              <a:gd name="T5" fmla="*/ 2147483647 h 21600"/>
              <a:gd name="T6" fmla="*/ 2147483647 w 21457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57" h="21600">
                <a:moveTo>
                  <a:pt x="3" y="0"/>
                </a:moveTo>
                <a:lnTo>
                  <a:pt x="3" y="18531"/>
                </a:lnTo>
                <a:cubicBezTo>
                  <a:pt x="3" y="18531"/>
                  <a:pt x="-143" y="21600"/>
                  <a:pt x="1568" y="21600"/>
                </a:cubicBezTo>
                <a:cubicBezTo>
                  <a:pt x="3279" y="21600"/>
                  <a:pt x="21457" y="21585"/>
                  <a:pt x="21457" y="21585"/>
                </a:cubicBezTo>
              </a:path>
            </a:pathLst>
          </a:cu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3" name="文本框 17"/>
          <p:cNvSpPr txBox="1"/>
          <p:nvPr/>
        </p:nvSpPr>
        <p:spPr>
          <a:xfrm>
            <a:off x="551815" y="139700"/>
            <a:ext cx="2271395" cy="544195"/>
          </a:xfrm>
          <a:prstGeom prst="rect">
            <a:avLst/>
          </a:prstGeom>
          <a:noFill/>
        </p:spPr>
        <p:txBody>
          <a:bodyPr wrap="square" lIns="53684" tIns="26841" rIns="53684" bIns="26841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solidFill>
                  <a:schemeClr val="tx1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自助打印流程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1815" y="901174"/>
            <a:ext cx="7326946" cy="3856391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 bwMode="auto">
          <a:xfrm>
            <a:off x="7033260" y="20574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52755" y="1153160"/>
            <a:ext cx="6374765" cy="3594677"/>
            <a:chOff x="85079" y="4098850"/>
            <a:chExt cx="4569162" cy="2555630"/>
          </a:xfrm>
        </p:grpSpPr>
        <p:grpSp>
          <p:nvGrpSpPr>
            <p:cNvPr id="114" name="组合 113"/>
            <p:cNvGrpSpPr/>
            <p:nvPr/>
          </p:nvGrpSpPr>
          <p:grpSpPr>
            <a:xfrm>
              <a:off x="2851961" y="5156902"/>
              <a:ext cx="1765906" cy="347933"/>
              <a:chOff x="1197126" y="3237188"/>
              <a:chExt cx="3479163" cy="685492"/>
            </a:xfrm>
          </p:grpSpPr>
          <p:sp>
            <p:nvSpPr>
              <p:cNvPr id="148" name="矩形 147"/>
              <p:cNvSpPr/>
              <p:nvPr/>
            </p:nvSpPr>
            <p:spPr>
              <a:xfrm>
                <a:off x="1976520" y="3237188"/>
                <a:ext cx="2699769" cy="644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设备安全提醒</a:t>
                </a:r>
                <a:endParaRPr lang="en-US" altLang="zh-CN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纸张余额、余墨</a:t>
                </a: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1197126" y="3274680"/>
                <a:ext cx="648000" cy="648000"/>
              </a:xfrm>
              <a:prstGeom prst="ellipse">
                <a:avLst/>
              </a:prstGeom>
              <a:solidFill>
                <a:srgbClr val="4AA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2862266" y="6211863"/>
              <a:ext cx="1791975" cy="442617"/>
              <a:chOff x="1217430" y="5460618"/>
              <a:chExt cx="3530524" cy="872035"/>
            </a:xfrm>
          </p:grpSpPr>
          <p:sp>
            <p:nvSpPr>
              <p:cNvPr id="145" name="矩形 144"/>
              <p:cNvSpPr/>
              <p:nvPr/>
            </p:nvSpPr>
            <p:spPr>
              <a:xfrm>
                <a:off x="2010500" y="5483235"/>
                <a:ext cx="2737454" cy="84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报表统计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打印统计、费用统计</a:t>
                </a: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217430" y="5460618"/>
                <a:ext cx="648000" cy="648000"/>
              </a:xfrm>
              <a:prstGeom prst="ellipse">
                <a:avLst/>
              </a:prstGeom>
              <a:solidFill>
                <a:srgbClr val="4AA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</p:grpSp>
        <p:grpSp>
          <p:nvGrpSpPr>
            <p:cNvPr id="116" name="组合 115"/>
            <p:cNvGrpSpPr/>
            <p:nvPr/>
          </p:nvGrpSpPr>
          <p:grpSpPr>
            <a:xfrm>
              <a:off x="2853339" y="5658234"/>
              <a:ext cx="1783502" cy="431137"/>
              <a:chOff x="1199841" y="4302962"/>
              <a:chExt cx="3513830" cy="849419"/>
            </a:xfrm>
          </p:grpSpPr>
          <p:sp>
            <p:nvSpPr>
              <p:cNvPr id="142" name="矩形 141"/>
              <p:cNvSpPr/>
              <p:nvPr/>
            </p:nvSpPr>
            <p:spPr>
              <a:xfrm>
                <a:off x="2013902" y="4302962"/>
                <a:ext cx="2699769" cy="8494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后台管理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配置管理、权限管理、资料审核</a:t>
                </a:r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1199841" y="4364859"/>
                <a:ext cx="648000" cy="648000"/>
              </a:xfrm>
              <a:prstGeom prst="ellipse">
                <a:avLst/>
              </a:prstGeom>
              <a:solidFill>
                <a:srgbClr val="BBD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  <p:pic>
            <p:nvPicPr>
              <p:cNvPr id="144" name="图片 14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370524" y="4526858"/>
                <a:ext cx="324001" cy="323999"/>
              </a:xfrm>
              <a:prstGeom prst="rect">
                <a:avLst/>
              </a:prstGeom>
            </p:spPr>
          </p:pic>
        </p:grpSp>
        <p:grpSp>
          <p:nvGrpSpPr>
            <p:cNvPr id="117" name="组合 116"/>
            <p:cNvGrpSpPr/>
            <p:nvPr/>
          </p:nvGrpSpPr>
          <p:grpSpPr>
            <a:xfrm>
              <a:off x="2846559" y="4099575"/>
              <a:ext cx="1711634" cy="349629"/>
              <a:chOff x="1186484" y="1299022"/>
              <a:chExt cx="3372237" cy="688834"/>
            </a:xfrm>
          </p:grpSpPr>
          <p:sp>
            <p:nvSpPr>
              <p:cNvPr id="139" name="椭圆 138"/>
              <p:cNvSpPr/>
              <p:nvPr/>
            </p:nvSpPr>
            <p:spPr>
              <a:xfrm>
                <a:off x="1186484" y="1339857"/>
                <a:ext cx="648000" cy="647999"/>
              </a:xfrm>
              <a:prstGeom prst="ellipse">
                <a:avLst/>
              </a:prstGeom>
              <a:solidFill>
                <a:srgbClr val="4AA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  <p:sp>
            <p:nvSpPr>
              <p:cNvPr id="140" name="矩形 139"/>
              <p:cNvSpPr/>
              <p:nvPr/>
            </p:nvSpPr>
            <p:spPr>
              <a:xfrm>
                <a:off x="2023720" y="1299022"/>
                <a:ext cx="2535001" cy="644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自动盖章</a:t>
                </a:r>
                <a:endParaRPr lang="en-US" altLang="zh-CN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感应装订</a:t>
                </a:r>
              </a:p>
            </p:txBody>
          </p:sp>
        </p:grpSp>
        <p:grpSp>
          <p:nvGrpSpPr>
            <p:cNvPr id="118" name="组合 117"/>
            <p:cNvGrpSpPr/>
            <p:nvPr/>
          </p:nvGrpSpPr>
          <p:grpSpPr>
            <a:xfrm>
              <a:off x="193048" y="4651169"/>
              <a:ext cx="1651391" cy="341501"/>
              <a:chOff x="7804515" y="2242526"/>
              <a:chExt cx="3253547" cy="672819"/>
            </a:xfrm>
          </p:grpSpPr>
          <p:sp>
            <p:nvSpPr>
              <p:cNvPr id="136" name="椭圆 135"/>
              <p:cNvSpPr/>
              <p:nvPr/>
            </p:nvSpPr>
            <p:spPr>
              <a:xfrm>
                <a:off x="10410062" y="2267346"/>
                <a:ext cx="648000" cy="647999"/>
              </a:xfrm>
              <a:prstGeom prst="ellipse">
                <a:avLst/>
              </a:prstGeom>
              <a:solidFill>
                <a:srgbClr val="BBD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  <p:sp>
            <p:nvSpPr>
              <p:cNvPr id="137" name="矩形 136"/>
              <p:cNvSpPr/>
              <p:nvPr/>
            </p:nvSpPr>
            <p:spPr>
              <a:xfrm>
                <a:off x="7804515" y="2242526"/>
                <a:ext cx="2251564" cy="644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自助查询</a:t>
                </a:r>
                <a:endParaRPr lang="en-US" altLang="zh-CN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本人、代理人</a:t>
                </a:r>
                <a:endParaRPr lang="en-US" altLang="zh-CN" sz="800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9" name="组合 118"/>
            <p:cNvGrpSpPr/>
            <p:nvPr/>
          </p:nvGrpSpPr>
          <p:grpSpPr>
            <a:xfrm>
              <a:off x="338987" y="5162960"/>
              <a:ext cx="1524502" cy="889119"/>
              <a:chOff x="8092043" y="3261555"/>
              <a:chExt cx="3003552" cy="1751727"/>
            </a:xfrm>
          </p:grpSpPr>
          <p:sp>
            <p:nvSpPr>
              <p:cNvPr id="133" name="矩形 132"/>
              <p:cNvSpPr/>
              <p:nvPr/>
            </p:nvSpPr>
            <p:spPr>
              <a:xfrm>
                <a:off x="8092043" y="3261555"/>
                <a:ext cx="1919786" cy="644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人脸识别</a:t>
                </a:r>
                <a:endParaRPr lang="en-US" altLang="zh-CN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生物识别、拍照</a:t>
                </a:r>
                <a:endParaRPr lang="en-US" altLang="zh-CN" sz="800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0447595" y="4365282"/>
                <a:ext cx="648000" cy="648000"/>
              </a:xfrm>
              <a:prstGeom prst="ellipse">
                <a:avLst/>
              </a:prstGeom>
              <a:solidFill>
                <a:srgbClr val="BBD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  <p:pic>
            <p:nvPicPr>
              <p:cNvPr id="135" name="图片 1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609670" y="4527283"/>
                <a:ext cx="323999" cy="323999"/>
              </a:xfrm>
              <a:prstGeom prst="rect">
                <a:avLst/>
              </a:prstGeom>
            </p:spPr>
          </p:pic>
        </p:grpSp>
        <p:grpSp>
          <p:nvGrpSpPr>
            <p:cNvPr id="120" name="组合 119"/>
            <p:cNvGrpSpPr/>
            <p:nvPr/>
          </p:nvGrpSpPr>
          <p:grpSpPr>
            <a:xfrm>
              <a:off x="222353" y="5740616"/>
              <a:ext cx="1648756" cy="794249"/>
              <a:chOff x="7862251" y="4495612"/>
              <a:chExt cx="3248357" cy="1564817"/>
            </a:xfrm>
          </p:grpSpPr>
          <p:sp>
            <p:nvSpPr>
              <p:cNvPr id="130" name="矩形 129"/>
              <p:cNvSpPr/>
              <p:nvPr/>
            </p:nvSpPr>
            <p:spPr>
              <a:xfrm>
                <a:off x="7862251" y="4495612"/>
                <a:ext cx="2193826" cy="644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打印套餐选择</a:t>
                </a:r>
                <a:endParaRPr lang="en-US" altLang="zh-CN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支持自定义勾选</a:t>
                </a:r>
                <a:endParaRPr lang="en-US" altLang="zh-CN" sz="800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10462608" y="5412429"/>
                <a:ext cx="648000" cy="648000"/>
              </a:xfrm>
              <a:prstGeom prst="ellipse">
                <a:avLst/>
              </a:prstGeom>
              <a:solidFill>
                <a:srgbClr val="4AA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  <p:pic>
            <p:nvPicPr>
              <p:cNvPr id="132" name="图片 1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624683" y="5574429"/>
                <a:ext cx="324001" cy="323999"/>
              </a:xfrm>
              <a:prstGeom prst="rect">
                <a:avLst/>
              </a:prstGeom>
            </p:spPr>
          </p:pic>
        </p:grpSp>
        <p:grpSp>
          <p:nvGrpSpPr>
            <p:cNvPr id="121" name="组合 120"/>
            <p:cNvGrpSpPr/>
            <p:nvPr/>
          </p:nvGrpSpPr>
          <p:grpSpPr>
            <a:xfrm>
              <a:off x="85079" y="4098850"/>
              <a:ext cx="1757917" cy="368911"/>
              <a:chOff x="400484" y="1275857"/>
              <a:chExt cx="3463424" cy="726823"/>
            </a:xfrm>
          </p:grpSpPr>
          <p:sp>
            <p:nvSpPr>
              <p:cNvPr id="127" name="矩形 126"/>
              <p:cNvSpPr/>
              <p:nvPr/>
            </p:nvSpPr>
            <p:spPr>
              <a:xfrm>
                <a:off x="400484" y="1275857"/>
                <a:ext cx="2461174" cy="644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zh-CN" altLang="en-US" sz="1100" b="1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扫描身份证</a:t>
                </a:r>
                <a:endParaRPr lang="en-US" altLang="zh-CN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spcAft>
                    <a:spcPts val="600"/>
                  </a:spcAft>
                </a:pPr>
                <a:r>
                  <a:rPr lang="zh-CN" altLang="en-US" sz="800" dirty="0">
                    <a:solidFill>
                      <a:srgbClr val="4AA69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识别、登记</a:t>
                </a:r>
                <a:endParaRPr lang="en-US" altLang="zh-CN" sz="800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215908" y="1354680"/>
                <a:ext cx="648000" cy="648000"/>
              </a:xfrm>
              <a:prstGeom prst="ellipse">
                <a:avLst/>
              </a:prstGeom>
              <a:solidFill>
                <a:srgbClr val="4AA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solidFill>
                    <a:srgbClr val="4AA693"/>
                  </a:solidFill>
                  <a:latin typeface="+mn-ea"/>
                </a:endParaRPr>
              </a:p>
            </p:txBody>
          </p:sp>
          <p:pic>
            <p:nvPicPr>
              <p:cNvPr id="129" name="图片 1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377908" y="1515250"/>
                <a:ext cx="324000" cy="324000"/>
              </a:xfrm>
              <a:prstGeom prst="rect">
                <a:avLst/>
              </a:prstGeom>
            </p:spPr>
          </p:pic>
        </p:grpSp>
        <p:sp>
          <p:nvSpPr>
            <p:cNvPr id="122" name="Right Brace 112"/>
            <p:cNvSpPr/>
            <p:nvPr/>
          </p:nvSpPr>
          <p:spPr>
            <a:xfrm rot="10800000">
              <a:off x="1845383" y="4138857"/>
              <a:ext cx="344616" cy="2513858"/>
            </a:xfrm>
            <a:prstGeom prst="rightBrace">
              <a:avLst>
                <a:gd name="adj1" fmla="val 47292"/>
                <a:gd name="adj2" fmla="val 45563"/>
              </a:avLst>
            </a:prstGeom>
            <a:solidFill>
              <a:srgbClr val="BBDFDF"/>
            </a:solidFill>
            <a:ln w="5715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lIns="93195" tIns="46599" rIns="93195" bIns="46599" rtlCol="0" anchor="ctr"/>
            <a:lstStyle/>
            <a:p>
              <a:pPr algn="ctr" defTabSz="932180"/>
              <a:endParaRPr lang="en-US" sz="600" dirty="0">
                <a:solidFill>
                  <a:srgbClr val="505050"/>
                </a:solidFill>
                <a:latin typeface="+mn-ea"/>
              </a:endParaRPr>
            </a:p>
          </p:txBody>
        </p:sp>
        <p:sp>
          <p:nvSpPr>
            <p:cNvPr id="123" name="Right Brace 112"/>
            <p:cNvSpPr/>
            <p:nvPr/>
          </p:nvSpPr>
          <p:spPr>
            <a:xfrm>
              <a:off x="2488253" y="4138857"/>
              <a:ext cx="350485" cy="2513858"/>
            </a:xfrm>
            <a:prstGeom prst="rightBrace">
              <a:avLst>
                <a:gd name="adj1" fmla="val 47292"/>
                <a:gd name="adj2" fmla="val 55566"/>
              </a:avLst>
            </a:prstGeom>
            <a:solidFill>
              <a:srgbClr val="BBDFDF"/>
            </a:solidFill>
            <a:ln w="5715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eaVert" lIns="93195" tIns="46599" rIns="93195" bIns="46599" rtlCol="0" anchor="ctr"/>
            <a:lstStyle/>
            <a:p>
              <a:pPr algn="ctr" defTabSz="932180"/>
              <a:r>
                <a:rPr lang="zh-CN" altLang="en-US" sz="800" b="1" dirty="0">
                  <a:solidFill>
                    <a:srgbClr val="4AA693"/>
                  </a:solidFill>
                  <a:latin typeface="+mn-ea"/>
                </a:rPr>
                <a:t>        后端管控</a:t>
              </a:r>
              <a:endParaRPr lang="en-US" sz="800" b="1" dirty="0">
                <a:solidFill>
                  <a:srgbClr val="4AA693"/>
                </a:solidFill>
                <a:latin typeface="+mn-ea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2041877" y="5266862"/>
              <a:ext cx="218923" cy="59997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800" b="1" dirty="0">
                  <a:solidFill>
                    <a:srgbClr val="4AA693"/>
                  </a:solidFill>
                  <a:latin typeface="+mn-ea"/>
                </a:rPr>
                <a:t>   </a:t>
              </a:r>
              <a:r>
                <a:rPr lang="zh-CN" altLang="en-US" sz="800" b="1" dirty="0">
                  <a:solidFill>
                    <a:srgbClr val="4AA693"/>
                  </a:solidFill>
                  <a:latin typeface="+mn-ea"/>
                </a:rPr>
                <a:t>患者服务</a:t>
              </a:r>
            </a:p>
          </p:txBody>
        </p:sp>
        <p:sp>
          <p:nvSpPr>
            <p:cNvPr id="125" name="右箭头 124"/>
            <p:cNvSpPr/>
            <p:nvPr/>
          </p:nvSpPr>
          <p:spPr>
            <a:xfrm>
              <a:off x="2223270" y="4953656"/>
              <a:ext cx="266172" cy="145314"/>
            </a:xfrm>
            <a:prstGeom prst="rightArrow">
              <a:avLst/>
            </a:prstGeom>
            <a:solidFill>
              <a:srgbClr val="BB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>
                <a:latin typeface="+mn-ea"/>
              </a:endParaRPr>
            </a:p>
          </p:txBody>
        </p:sp>
        <p:sp>
          <p:nvSpPr>
            <p:cNvPr id="126" name="右箭头 125"/>
            <p:cNvSpPr/>
            <p:nvPr/>
          </p:nvSpPr>
          <p:spPr>
            <a:xfrm rot="10800000">
              <a:off x="2202949" y="5655338"/>
              <a:ext cx="266172" cy="145314"/>
            </a:xfrm>
            <a:prstGeom prst="rightArrow">
              <a:avLst/>
            </a:prstGeom>
            <a:solidFill>
              <a:srgbClr val="BB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>
                <a:latin typeface="+mn-ea"/>
              </a:endParaRPr>
            </a:p>
          </p:txBody>
        </p:sp>
        <p:sp>
          <p:nvSpPr>
            <p:cNvPr id="154" name="矩形 153"/>
            <p:cNvSpPr/>
            <p:nvPr/>
          </p:nvSpPr>
          <p:spPr>
            <a:xfrm>
              <a:off x="444228" y="6200274"/>
              <a:ext cx="888934" cy="431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扫码支付</a:t>
              </a:r>
            </a:p>
            <a:p>
              <a:pPr algn="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800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微信、支付宝</a:t>
              </a:r>
            </a:p>
          </p:txBody>
        </p:sp>
        <p:pic>
          <p:nvPicPr>
            <p:cNvPr id="156" name="图片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37608" y="6285725"/>
              <a:ext cx="164452" cy="164451"/>
            </a:xfrm>
            <a:prstGeom prst="rect">
              <a:avLst/>
            </a:prstGeom>
          </p:spPr>
        </p:pic>
        <p:sp>
          <p:nvSpPr>
            <p:cNvPr id="157" name="椭圆 156"/>
            <p:cNvSpPr/>
            <p:nvPr/>
          </p:nvSpPr>
          <p:spPr>
            <a:xfrm>
              <a:off x="2845959" y="4635677"/>
              <a:ext cx="328903" cy="328903"/>
            </a:xfrm>
            <a:prstGeom prst="ellipse">
              <a:avLst/>
            </a:prstGeom>
            <a:solidFill>
              <a:srgbClr val="BB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 dirty="0">
                <a:solidFill>
                  <a:srgbClr val="BBDFDF"/>
                </a:solidFill>
                <a:latin typeface="+mn-ea"/>
              </a:endParaRPr>
            </a:p>
          </p:txBody>
        </p:sp>
        <p:pic>
          <p:nvPicPr>
            <p:cNvPr id="159" name="图片 1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95927" y="4742236"/>
              <a:ext cx="164452" cy="164451"/>
            </a:xfrm>
            <a:prstGeom prst="rect">
              <a:avLst/>
            </a:prstGeom>
          </p:spPr>
        </p:pic>
        <p:sp>
          <p:nvSpPr>
            <p:cNvPr id="160" name="椭圆 159"/>
            <p:cNvSpPr/>
            <p:nvPr/>
          </p:nvSpPr>
          <p:spPr>
            <a:xfrm>
              <a:off x="1513814" y="5174850"/>
              <a:ext cx="328903" cy="328903"/>
            </a:xfrm>
            <a:prstGeom prst="ellipse">
              <a:avLst/>
            </a:prstGeom>
            <a:solidFill>
              <a:srgbClr val="4AA6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 dirty="0">
                <a:solidFill>
                  <a:srgbClr val="4AA693"/>
                </a:solidFill>
                <a:latin typeface="+mn-ea"/>
              </a:endParaRPr>
            </a:p>
          </p:txBody>
        </p:sp>
        <p:pic>
          <p:nvPicPr>
            <p:cNvPr id="161" name="图片 16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92829" y="5256349"/>
              <a:ext cx="164452" cy="164452"/>
            </a:xfrm>
            <a:prstGeom prst="rect">
              <a:avLst/>
            </a:prstGeom>
          </p:spPr>
        </p:pic>
        <p:sp>
          <p:nvSpPr>
            <p:cNvPr id="162" name="矩形 161"/>
            <p:cNvSpPr/>
            <p:nvPr/>
          </p:nvSpPr>
          <p:spPr>
            <a:xfrm>
              <a:off x="3254262" y="4651170"/>
              <a:ext cx="1136472" cy="327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CN" altLang="en-US" sz="11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补打机制</a:t>
              </a:r>
            </a:p>
            <a:p>
              <a:pPr>
                <a:spcAft>
                  <a:spcPts val="600"/>
                </a:spcAft>
              </a:pPr>
              <a:r>
                <a:rPr lang="zh-CN" altLang="en-US" sz="800" b="1" dirty="0">
                  <a:solidFill>
                    <a:srgbClr val="4AA6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特殊情况，失败补打</a:t>
              </a:r>
            </a:p>
          </p:txBody>
        </p:sp>
        <p:sp>
          <p:nvSpPr>
            <p:cNvPr id="163" name="Freeform 37"/>
            <p:cNvSpPr>
              <a:spLocks noEditPoints="1"/>
            </p:cNvSpPr>
            <p:nvPr/>
          </p:nvSpPr>
          <p:spPr bwMode="auto">
            <a:xfrm>
              <a:off x="2927318" y="5241719"/>
              <a:ext cx="189758" cy="189758"/>
            </a:xfrm>
            <a:custGeom>
              <a:avLst/>
              <a:gdLst>
                <a:gd name="T0" fmla="*/ 912 w 1018"/>
                <a:gd name="T1" fmla="*/ 322 h 1018"/>
                <a:gd name="T2" fmla="*/ 779 w 1018"/>
                <a:gd name="T3" fmla="*/ 156 h 1018"/>
                <a:gd name="T4" fmla="*/ 582 w 1018"/>
                <a:gd name="T5" fmla="*/ 70 h 1018"/>
                <a:gd name="T6" fmla="*/ 515 w 1018"/>
                <a:gd name="T7" fmla="*/ 1 h 1018"/>
                <a:gd name="T8" fmla="*/ 478 w 1018"/>
                <a:gd name="T9" fmla="*/ 65 h 1018"/>
                <a:gd name="T10" fmla="*/ 288 w 1018"/>
                <a:gd name="T11" fmla="*/ 123 h 1018"/>
                <a:gd name="T12" fmla="*/ 133 w 1018"/>
                <a:gd name="T13" fmla="*/ 270 h 1018"/>
                <a:gd name="T14" fmla="*/ 66 w 1018"/>
                <a:gd name="T15" fmla="*/ 477 h 1018"/>
                <a:gd name="T16" fmla="*/ 0 w 1018"/>
                <a:gd name="T17" fmla="*/ 509 h 1018"/>
                <a:gd name="T18" fmla="*/ 68 w 1018"/>
                <a:gd name="T19" fmla="*/ 561 h 1018"/>
                <a:gd name="T20" fmla="*/ 145 w 1018"/>
                <a:gd name="T21" fmla="*/ 764 h 1018"/>
                <a:gd name="T22" fmla="*/ 305 w 1018"/>
                <a:gd name="T23" fmla="*/ 903 h 1018"/>
                <a:gd name="T24" fmla="*/ 478 w 1018"/>
                <a:gd name="T25" fmla="*/ 986 h 1018"/>
                <a:gd name="T26" fmla="*/ 522 w 1018"/>
                <a:gd name="T27" fmla="*/ 1015 h 1018"/>
                <a:gd name="T28" fmla="*/ 601 w 1018"/>
                <a:gd name="T29" fmla="*/ 944 h 1018"/>
                <a:gd name="T30" fmla="*/ 795 w 1018"/>
                <a:gd name="T31" fmla="*/ 850 h 1018"/>
                <a:gd name="T32" fmla="*/ 921 w 1018"/>
                <a:gd name="T33" fmla="*/ 678 h 1018"/>
                <a:gd name="T34" fmla="*/ 998 w 1018"/>
                <a:gd name="T35" fmla="*/ 539 h 1018"/>
                <a:gd name="T36" fmla="*/ 1009 w 1018"/>
                <a:gd name="T37" fmla="*/ 486 h 1018"/>
                <a:gd name="T38" fmla="*/ 881 w 1018"/>
                <a:gd name="T39" fmla="*/ 591 h 1018"/>
                <a:gd name="T40" fmla="*/ 800 w 1018"/>
                <a:gd name="T41" fmla="*/ 754 h 1018"/>
                <a:gd name="T42" fmla="*/ 656 w 1018"/>
                <a:gd name="T43" fmla="*/ 860 h 1018"/>
                <a:gd name="T44" fmla="*/ 539 w 1018"/>
                <a:gd name="T45" fmla="*/ 814 h 1018"/>
                <a:gd name="T46" fmla="*/ 486 w 1018"/>
                <a:gd name="T47" fmla="*/ 805 h 1018"/>
                <a:gd name="T48" fmla="*/ 394 w 1018"/>
                <a:gd name="T49" fmla="*/ 872 h 1018"/>
                <a:gd name="T50" fmla="*/ 239 w 1018"/>
                <a:gd name="T51" fmla="*/ 778 h 1018"/>
                <a:gd name="T52" fmla="*/ 145 w 1018"/>
                <a:gd name="T53" fmla="*/ 624 h 1018"/>
                <a:gd name="T54" fmla="*/ 214 w 1018"/>
                <a:gd name="T55" fmla="*/ 531 h 1018"/>
                <a:gd name="T56" fmla="*/ 203 w 1018"/>
                <a:gd name="T57" fmla="*/ 480 h 1018"/>
                <a:gd name="T58" fmla="*/ 157 w 1018"/>
                <a:gd name="T59" fmla="*/ 362 h 1018"/>
                <a:gd name="T60" fmla="*/ 264 w 1018"/>
                <a:gd name="T61" fmla="*/ 217 h 1018"/>
                <a:gd name="T62" fmla="*/ 426 w 1018"/>
                <a:gd name="T63" fmla="*/ 136 h 1018"/>
                <a:gd name="T64" fmla="*/ 497 w 1018"/>
                <a:gd name="T65" fmla="*/ 220 h 1018"/>
                <a:gd name="T66" fmla="*/ 541 w 1018"/>
                <a:gd name="T67" fmla="*/ 191 h 1018"/>
                <a:gd name="T68" fmla="*/ 686 w 1018"/>
                <a:gd name="T69" fmla="*/ 171 h 1018"/>
                <a:gd name="T70" fmla="*/ 821 w 1018"/>
                <a:gd name="T71" fmla="*/ 290 h 1018"/>
                <a:gd name="T72" fmla="*/ 887 w 1018"/>
                <a:gd name="T73" fmla="*/ 460 h 1018"/>
                <a:gd name="T74" fmla="*/ 795 w 1018"/>
                <a:gd name="T75" fmla="*/ 509 h 1018"/>
                <a:gd name="T76" fmla="*/ 604 w 1018"/>
                <a:gd name="T77" fmla="*/ 509 h 1018"/>
                <a:gd name="T78" fmla="*/ 562 w 1018"/>
                <a:gd name="T79" fmla="*/ 430 h 1018"/>
                <a:gd name="T80" fmla="*/ 472 w 1018"/>
                <a:gd name="T81" fmla="*/ 421 h 1018"/>
                <a:gd name="T82" fmla="*/ 414 w 1018"/>
                <a:gd name="T83" fmla="*/ 499 h 1018"/>
                <a:gd name="T84" fmla="*/ 449 w 1018"/>
                <a:gd name="T85" fmla="*/ 583 h 1018"/>
                <a:gd name="T86" fmla="*/ 538 w 1018"/>
                <a:gd name="T87" fmla="*/ 600 h 1018"/>
                <a:gd name="T88" fmla="*/ 602 w 1018"/>
                <a:gd name="T89" fmla="*/ 528 h 1018"/>
                <a:gd name="T90" fmla="*/ 497 w 1018"/>
                <a:gd name="T91" fmla="*/ 480 h 1018"/>
                <a:gd name="T92" fmla="*/ 541 w 1018"/>
                <a:gd name="T93" fmla="*/ 509 h 1018"/>
                <a:gd name="T94" fmla="*/ 502 w 1018"/>
                <a:gd name="T95" fmla="*/ 540 h 1018"/>
                <a:gd name="T96" fmla="*/ 540 w 1018"/>
                <a:gd name="T97" fmla="*/ 311 h 1018"/>
                <a:gd name="T98" fmla="*/ 443 w 1018"/>
                <a:gd name="T99" fmla="*/ 296 h 1018"/>
                <a:gd name="T100" fmla="*/ 291 w 1018"/>
                <a:gd name="T101" fmla="*/ 463 h 1018"/>
                <a:gd name="T102" fmla="*/ 318 w 1018"/>
                <a:gd name="T103" fmla="*/ 541 h 1018"/>
                <a:gd name="T104" fmla="*/ 351 w 1018"/>
                <a:gd name="T105" fmla="*/ 492 h 1018"/>
                <a:gd name="T106" fmla="*/ 447 w 1018"/>
                <a:gd name="T107" fmla="*/ 363 h 1018"/>
                <a:gd name="T108" fmla="*/ 539 w 1018"/>
                <a:gd name="T109" fmla="*/ 330 h 1018"/>
                <a:gd name="T110" fmla="*/ 671 w 1018"/>
                <a:gd name="T111" fmla="*/ 497 h 1018"/>
                <a:gd name="T112" fmla="*/ 621 w 1018"/>
                <a:gd name="T113" fmla="*/ 621 h 1018"/>
                <a:gd name="T114" fmla="*/ 497 w 1018"/>
                <a:gd name="T115" fmla="*/ 671 h 1018"/>
                <a:gd name="T116" fmla="*/ 486 w 1018"/>
                <a:gd name="T117" fmla="*/ 722 h 1018"/>
                <a:gd name="T118" fmla="*/ 633 w 1018"/>
                <a:gd name="T119" fmla="*/ 693 h 1018"/>
                <a:gd name="T120" fmla="*/ 732 w 1018"/>
                <a:gd name="T121" fmla="*/ 509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8" h="1018">
                  <a:moveTo>
                    <a:pt x="986" y="477"/>
                  </a:moveTo>
                  <a:lnTo>
                    <a:pt x="953" y="477"/>
                  </a:lnTo>
                  <a:lnTo>
                    <a:pt x="953" y="477"/>
                  </a:lnTo>
                  <a:lnTo>
                    <a:pt x="951" y="456"/>
                  </a:lnTo>
                  <a:lnTo>
                    <a:pt x="947" y="437"/>
                  </a:lnTo>
                  <a:lnTo>
                    <a:pt x="944" y="416"/>
                  </a:lnTo>
                  <a:lnTo>
                    <a:pt x="939" y="397"/>
                  </a:lnTo>
                  <a:lnTo>
                    <a:pt x="934" y="378"/>
                  </a:lnTo>
                  <a:lnTo>
                    <a:pt x="927" y="358"/>
                  </a:lnTo>
                  <a:lnTo>
                    <a:pt x="921" y="340"/>
                  </a:lnTo>
                  <a:lnTo>
                    <a:pt x="912" y="322"/>
                  </a:lnTo>
                  <a:lnTo>
                    <a:pt x="903" y="305"/>
                  </a:lnTo>
                  <a:lnTo>
                    <a:pt x="895" y="288"/>
                  </a:lnTo>
                  <a:lnTo>
                    <a:pt x="884" y="270"/>
                  </a:lnTo>
                  <a:lnTo>
                    <a:pt x="873" y="254"/>
                  </a:lnTo>
                  <a:lnTo>
                    <a:pt x="862" y="238"/>
                  </a:lnTo>
                  <a:lnTo>
                    <a:pt x="850" y="223"/>
                  </a:lnTo>
                  <a:lnTo>
                    <a:pt x="837" y="208"/>
                  </a:lnTo>
                  <a:lnTo>
                    <a:pt x="823" y="194"/>
                  </a:lnTo>
                  <a:lnTo>
                    <a:pt x="809" y="181"/>
                  </a:lnTo>
                  <a:lnTo>
                    <a:pt x="795" y="168"/>
                  </a:lnTo>
                  <a:lnTo>
                    <a:pt x="779" y="156"/>
                  </a:lnTo>
                  <a:lnTo>
                    <a:pt x="764" y="145"/>
                  </a:lnTo>
                  <a:lnTo>
                    <a:pt x="748" y="133"/>
                  </a:lnTo>
                  <a:lnTo>
                    <a:pt x="731" y="123"/>
                  </a:lnTo>
                  <a:lnTo>
                    <a:pt x="714" y="114"/>
                  </a:lnTo>
                  <a:lnTo>
                    <a:pt x="695" y="105"/>
                  </a:lnTo>
                  <a:lnTo>
                    <a:pt x="678" y="98"/>
                  </a:lnTo>
                  <a:lnTo>
                    <a:pt x="659" y="90"/>
                  </a:lnTo>
                  <a:lnTo>
                    <a:pt x="641" y="84"/>
                  </a:lnTo>
                  <a:lnTo>
                    <a:pt x="621" y="78"/>
                  </a:lnTo>
                  <a:lnTo>
                    <a:pt x="601" y="74"/>
                  </a:lnTo>
                  <a:lnTo>
                    <a:pt x="582" y="70"/>
                  </a:lnTo>
                  <a:lnTo>
                    <a:pt x="561" y="68"/>
                  </a:lnTo>
                  <a:lnTo>
                    <a:pt x="541" y="65"/>
                  </a:lnTo>
                  <a:lnTo>
                    <a:pt x="541" y="32"/>
                  </a:lnTo>
                  <a:lnTo>
                    <a:pt x="541" y="32"/>
                  </a:lnTo>
                  <a:lnTo>
                    <a:pt x="540" y="26"/>
                  </a:lnTo>
                  <a:lnTo>
                    <a:pt x="539" y="19"/>
                  </a:lnTo>
                  <a:lnTo>
                    <a:pt x="535" y="14"/>
                  </a:lnTo>
                  <a:lnTo>
                    <a:pt x="531" y="10"/>
                  </a:lnTo>
                  <a:lnTo>
                    <a:pt x="527" y="5"/>
                  </a:lnTo>
                  <a:lnTo>
                    <a:pt x="522" y="2"/>
                  </a:lnTo>
                  <a:lnTo>
                    <a:pt x="515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2" y="1"/>
                  </a:lnTo>
                  <a:lnTo>
                    <a:pt x="497" y="2"/>
                  </a:lnTo>
                  <a:lnTo>
                    <a:pt x="491" y="5"/>
                  </a:lnTo>
                  <a:lnTo>
                    <a:pt x="486" y="10"/>
                  </a:lnTo>
                  <a:lnTo>
                    <a:pt x="483" y="14"/>
                  </a:lnTo>
                  <a:lnTo>
                    <a:pt x="480" y="19"/>
                  </a:lnTo>
                  <a:lnTo>
                    <a:pt x="478" y="26"/>
                  </a:lnTo>
                  <a:lnTo>
                    <a:pt x="478" y="32"/>
                  </a:lnTo>
                  <a:lnTo>
                    <a:pt x="478" y="65"/>
                  </a:lnTo>
                  <a:lnTo>
                    <a:pt x="478" y="65"/>
                  </a:lnTo>
                  <a:lnTo>
                    <a:pt x="457" y="68"/>
                  </a:lnTo>
                  <a:lnTo>
                    <a:pt x="437" y="70"/>
                  </a:lnTo>
                  <a:lnTo>
                    <a:pt x="416" y="74"/>
                  </a:lnTo>
                  <a:lnTo>
                    <a:pt x="397" y="78"/>
                  </a:lnTo>
                  <a:lnTo>
                    <a:pt x="378" y="84"/>
                  </a:lnTo>
                  <a:lnTo>
                    <a:pt x="358" y="90"/>
                  </a:lnTo>
                  <a:lnTo>
                    <a:pt x="340" y="98"/>
                  </a:lnTo>
                  <a:lnTo>
                    <a:pt x="322" y="105"/>
                  </a:lnTo>
                  <a:lnTo>
                    <a:pt x="305" y="114"/>
                  </a:lnTo>
                  <a:lnTo>
                    <a:pt x="288" y="123"/>
                  </a:lnTo>
                  <a:lnTo>
                    <a:pt x="270" y="133"/>
                  </a:lnTo>
                  <a:lnTo>
                    <a:pt x="254" y="145"/>
                  </a:lnTo>
                  <a:lnTo>
                    <a:pt x="238" y="156"/>
                  </a:lnTo>
                  <a:lnTo>
                    <a:pt x="223" y="168"/>
                  </a:lnTo>
                  <a:lnTo>
                    <a:pt x="208" y="181"/>
                  </a:lnTo>
                  <a:lnTo>
                    <a:pt x="194" y="194"/>
                  </a:lnTo>
                  <a:lnTo>
                    <a:pt x="181" y="208"/>
                  </a:lnTo>
                  <a:lnTo>
                    <a:pt x="169" y="223"/>
                  </a:lnTo>
                  <a:lnTo>
                    <a:pt x="156" y="238"/>
                  </a:lnTo>
                  <a:lnTo>
                    <a:pt x="145" y="254"/>
                  </a:lnTo>
                  <a:lnTo>
                    <a:pt x="133" y="270"/>
                  </a:lnTo>
                  <a:lnTo>
                    <a:pt x="123" y="288"/>
                  </a:lnTo>
                  <a:lnTo>
                    <a:pt x="114" y="305"/>
                  </a:lnTo>
                  <a:lnTo>
                    <a:pt x="105" y="322"/>
                  </a:lnTo>
                  <a:lnTo>
                    <a:pt x="98" y="340"/>
                  </a:lnTo>
                  <a:lnTo>
                    <a:pt x="90" y="358"/>
                  </a:lnTo>
                  <a:lnTo>
                    <a:pt x="84" y="378"/>
                  </a:lnTo>
                  <a:lnTo>
                    <a:pt x="78" y="397"/>
                  </a:lnTo>
                  <a:lnTo>
                    <a:pt x="74" y="416"/>
                  </a:lnTo>
                  <a:lnTo>
                    <a:pt x="70" y="437"/>
                  </a:lnTo>
                  <a:lnTo>
                    <a:pt x="68" y="456"/>
                  </a:lnTo>
                  <a:lnTo>
                    <a:pt x="66" y="477"/>
                  </a:lnTo>
                  <a:lnTo>
                    <a:pt x="32" y="477"/>
                  </a:lnTo>
                  <a:lnTo>
                    <a:pt x="32" y="477"/>
                  </a:lnTo>
                  <a:lnTo>
                    <a:pt x="26" y="477"/>
                  </a:lnTo>
                  <a:lnTo>
                    <a:pt x="19" y="480"/>
                  </a:lnTo>
                  <a:lnTo>
                    <a:pt x="14" y="483"/>
                  </a:lnTo>
                  <a:lnTo>
                    <a:pt x="10" y="486"/>
                  </a:lnTo>
                  <a:lnTo>
                    <a:pt x="5" y="491"/>
                  </a:lnTo>
                  <a:lnTo>
                    <a:pt x="2" y="497"/>
                  </a:lnTo>
                  <a:lnTo>
                    <a:pt x="1" y="502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15"/>
                  </a:lnTo>
                  <a:lnTo>
                    <a:pt x="2" y="521"/>
                  </a:lnTo>
                  <a:lnTo>
                    <a:pt x="5" y="527"/>
                  </a:lnTo>
                  <a:lnTo>
                    <a:pt x="10" y="531"/>
                  </a:lnTo>
                  <a:lnTo>
                    <a:pt x="14" y="535"/>
                  </a:lnTo>
                  <a:lnTo>
                    <a:pt x="19" y="539"/>
                  </a:lnTo>
                  <a:lnTo>
                    <a:pt x="26" y="540"/>
                  </a:lnTo>
                  <a:lnTo>
                    <a:pt x="32" y="541"/>
                  </a:lnTo>
                  <a:lnTo>
                    <a:pt x="66" y="541"/>
                  </a:lnTo>
                  <a:lnTo>
                    <a:pt x="66" y="541"/>
                  </a:lnTo>
                  <a:lnTo>
                    <a:pt x="68" y="561"/>
                  </a:lnTo>
                  <a:lnTo>
                    <a:pt x="70" y="582"/>
                  </a:lnTo>
                  <a:lnTo>
                    <a:pt x="74" y="601"/>
                  </a:lnTo>
                  <a:lnTo>
                    <a:pt x="78" y="621"/>
                  </a:lnTo>
                  <a:lnTo>
                    <a:pt x="84" y="641"/>
                  </a:lnTo>
                  <a:lnTo>
                    <a:pt x="90" y="659"/>
                  </a:lnTo>
                  <a:lnTo>
                    <a:pt x="98" y="678"/>
                  </a:lnTo>
                  <a:lnTo>
                    <a:pt x="105" y="695"/>
                  </a:lnTo>
                  <a:lnTo>
                    <a:pt x="114" y="713"/>
                  </a:lnTo>
                  <a:lnTo>
                    <a:pt x="123" y="731"/>
                  </a:lnTo>
                  <a:lnTo>
                    <a:pt x="133" y="748"/>
                  </a:lnTo>
                  <a:lnTo>
                    <a:pt x="145" y="764"/>
                  </a:lnTo>
                  <a:lnTo>
                    <a:pt x="156" y="779"/>
                  </a:lnTo>
                  <a:lnTo>
                    <a:pt x="169" y="795"/>
                  </a:lnTo>
                  <a:lnTo>
                    <a:pt x="181" y="809"/>
                  </a:lnTo>
                  <a:lnTo>
                    <a:pt x="194" y="823"/>
                  </a:lnTo>
                  <a:lnTo>
                    <a:pt x="208" y="837"/>
                  </a:lnTo>
                  <a:lnTo>
                    <a:pt x="223" y="850"/>
                  </a:lnTo>
                  <a:lnTo>
                    <a:pt x="238" y="862"/>
                  </a:lnTo>
                  <a:lnTo>
                    <a:pt x="254" y="873"/>
                  </a:lnTo>
                  <a:lnTo>
                    <a:pt x="270" y="884"/>
                  </a:lnTo>
                  <a:lnTo>
                    <a:pt x="288" y="895"/>
                  </a:lnTo>
                  <a:lnTo>
                    <a:pt x="305" y="903"/>
                  </a:lnTo>
                  <a:lnTo>
                    <a:pt x="322" y="912"/>
                  </a:lnTo>
                  <a:lnTo>
                    <a:pt x="340" y="921"/>
                  </a:lnTo>
                  <a:lnTo>
                    <a:pt x="358" y="927"/>
                  </a:lnTo>
                  <a:lnTo>
                    <a:pt x="378" y="933"/>
                  </a:lnTo>
                  <a:lnTo>
                    <a:pt x="397" y="939"/>
                  </a:lnTo>
                  <a:lnTo>
                    <a:pt x="416" y="944"/>
                  </a:lnTo>
                  <a:lnTo>
                    <a:pt x="437" y="947"/>
                  </a:lnTo>
                  <a:lnTo>
                    <a:pt x="457" y="951"/>
                  </a:lnTo>
                  <a:lnTo>
                    <a:pt x="478" y="953"/>
                  </a:lnTo>
                  <a:lnTo>
                    <a:pt x="478" y="986"/>
                  </a:lnTo>
                  <a:lnTo>
                    <a:pt x="478" y="986"/>
                  </a:lnTo>
                  <a:lnTo>
                    <a:pt x="478" y="992"/>
                  </a:lnTo>
                  <a:lnTo>
                    <a:pt x="480" y="998"/>
                  </a:lnTo>
                  <a:lnTo>
                    <a:pt x="483" y="1003"/>
                  </a:lnTo>
                  <a:lnTo>
                    <a:pt x="486" y="1009"/>
                  </a:lnTo>
                  <a:lnTo>
                    <a:pt x="491" y="1012"/>
                  </a:lnTo>
                  <a:lnTo>
                    <a:pt x="497" y="1015"/>
                  </a:lnTo>
                  <a:lnTo>
                    <a:pt x="502" y="1017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15" y="1017"/>
                  </a:lnTo>
                  <a:lnTo>
                    <a:pt x="522" y="1015"/>
                  </a:lnTo>
                  <a:lnTo>
                    <a:pt x="527" y="1012"/>
                  </a:lnTo>
                  <a:lnTo>
                    <a:pt x="531" y="1009"/>
                  </a:lnTo>
                  <a:lnTo>
                    <a:pt x="535" y="1003"/>
                  </a:lnTo>
                  <a:lnTo>
                    <a:pt x="539" y="998"/>
                  </a:lnTo>
                  <a:lnTo>
                    <a:pt x="540" y="992"/>
                  </a:lnTo>
                  <a:lnTo>
                    <a:pt x="541" y="986"/>
                  </a:lnTo>
                  <a:lnTo>
                    <a:pt x="541" y="953"/>
                  </a:lnTo>
                  <a:lnTo>
                    <a:pt x="541" y="953"/>
                  </a:lnTo>
                  <a:lnTo>
                    <a:pt x="561" y="951"/>
                  </a:lnTo>
                  <a:lnTo>
                    <a:pt x="582" y="947"/>
                  </a:lnTo>
                  <a:lnTo>
                    <a:pt x="601" y="944"/>
                  </a:lnTo>
                  <a:lnTo>
                    <a:pt x="621" y="939"/>
                  </a:lnTo>
                  <a:lnTo>
                    <a:pt x="641" y="933"/>
                  </a:lnTo>
                  <a:lnTo>
                    <a:pt x="659" y="927"/>
                  </a:lnTo>
                  <a:lnTo>
                    <a:pt x="678" y="921"/>
                  </a:lnTo>
                  <a:lnTo>
                    <a:pt x="695" y="912"/>
                  </a:lnTo>
                  <a:lnTo>
                    <a:pt x="714" y="903"/>
                  </a:lnTo>
                  <a:lnTo>
                    <a:pt x="731" y="895"/>
                  </a:lnTo>
                  <a:lnTo>
                    <a:pt x="748" y="884"/>
                  </a:lnTo>
                  <a:lnTo>
                    <a:pt x="764" y="873"/>
                  </a:lnTo>
                  <a:lnTo>
                    <a:pt x="779" y="862"/>
                  </a:lnTo>
                  <a:lnTo>
                    <a:pt x="795" y="850"/>
                  </a:lnTo>
                  <a:lnTo>
                    <a:pt x="809" y="837"/>
                  </a:lnTo>
                  <a:lnTo>
                    <a:pt x="823" y="823"/>
                  </a:lnTo>
                  <a:lnTo>
                    <a:pt x="837" y="809"/>
                  </a:lnTo>
                  <a:lnTo>
                    <a:pt x="850" y="795"/>
                  </a:lnTo>
                  <a:lnTo>
                    <a:pt x="862" y="779"/>
                  </a:lnTo>
                  <a:lnTo>
                    <a:pt x="873" y="764"/>
                  </a:lnTo>
                  <a:lnTo>
                    <a:pt x="884" y="748"/>
                  </a:lnTo>
                  <a:lnTo>
                    <a:pt x="895" y="731"/>
                  </a:lnTo>
                  <a:lnTo>
                    <a:pt x="903" y="713"/>
                  </a:lnTo>
                  <a:lnTo>
                    <a:pt x="912" y="695"/>
                  </a:lnTo>
                  <a:lnTo>
                    <a:pt x="921" y="678"/>
                  </a:lnTo>
                  <a:lnTo>
                    <a:pt x="927" y="659"/>
                  </a:lnTo>
                  <a:lnTo>
                    <a:pt x="934" y="641"/>
                  </a:lnTo>
                  <a:lnTo>
                    <a:pt x="939" y="621"/>
                  </a:lnTo>
                  <a:lnTo>
                    <a:pt x="944" y="601"/>
                  </a:lnTo>
                  <a:lnTo>
                    <a:pt x="947" y="582"/>
                  </a:lnTo>
                  <a:lnTo>
                    <a:pt x="951" y="561"/>
                  </a:lnTo>
                  <a:lnTo>
                    <a:pt x="953" y="541"/>
                  </a:lnTo>
                  <a:lnTo>
                    <a:pt x="986" y="541"/>
                  </a:lnTo>
                  <a:lnTo>
                    <a:pt x="986" y="541"/>
                  </a:lnTo>
                  <a:lnTo>
                    <a:pt x="993" y="540"/>
                  </a:lnTo>
                  <a:lnTo>
                    <a:pt x="998" y="539"/>
                  </a:lnTo>
                  <a:lnTo>
                    <a:pt x="1003" y="535"/>
                  </a:lnTo>
                  <a:lnTo>
                    <a:pt x="1009" y="531"/>
                  </a:lnTo>
                  <a:lnTo>
                    <a:pt x="1012" y="527"/>
                  </a:lnTo>
                  <a:lnTo>
                    <a:pt x="1015" y="521"/>
                  </a:lnTo>
                  <a:lnTo>
                    <a:pt x="1017" y="515"/>
                  </a:lnTo>
                  <a:lnTo>
                    <a:pt x="1018" y="509"/>
                  </a:lnTo>
                  <a:lnTo>
                    <a:pt x="1018" y="509"/>
                  </a:lnTo>
                  <a:lnTo>
                    <a:pt x="1017" y="502"/>
                  </a:lnTo>
                  <a:lnTo>
                    <a:pt x="1015" y="497"/>
                  </a:lnTo>
                  <a:lnTo>
                    <a:pt x="1012" y="491"/>
                  </a:lnTo>
                  <a:lnTo>
                    <a:pt x="1009" y="486"/>
                  </a:lnTo>
                  <a:lnTo>
                    <a:pt x="1003" y="483"/>
                  </a:lnTo>
                  <a:lnTo>
                    <a:pt x="998" y="480"/>
                  </a:lnTo>
                  <a:lnTo>
                    <a:pt x="993" y="477"/>
                  </a:lnTo>
                  <a:lnTo>
                    <a:pt x="986" y="477"/>
                  </a:lnTo>
                  <a:lnTo>
                    <a:pt x="986" y="477"/>
                  </a:lnTo>
                  <a:close/>
                  <a:moveTo>
                    <a:pt x="827" y="541"/>
                  </a:moveTo>
                  <a:lnTo>
                    <a:pt x="888" y="541"/>
                  </a:lnTo>
                  <a:lnTo>
                    <a:pt x="888" y="541"/>
                  </a:lnTo>
                  <a:lnTo>
                    <a:pt x="887" y="558"/>
                  </a:lnTo>
                  <a:lnTo>
                    <a:pt x="884" y="575"/>
                  </a:lnTo>
                  <a:lnTo>
                    <a:pt x="881" y="591"/>
                  </a:lnTo>
                  <a:lnTo>
                    <a:pt x="877" y="608"/>
                  </a:lnTo>
                  <a:lnTo>
                    <a:pt x="872" y="624"/>
                  </a:lnTo>
                  <a:lnTo>
                    <a:pt x="867" y="641"/>
                  </a:lnTo>
                  <a:lnTo>
                    <a:pt x="861" y="656"/>
                  </a:lnTo>
                  <a:lnTo>
                    <a:pt x="854" y="671"/>
                  </a:lnTo>
                  <a:lnTo>
                    <a:pt x="847" y="686"/>
                  </a:lnTo>
                  <a:lnTo>
                    <a:pt x="839" y="701"/>
                  </a:lnTo>
                  <a:lnTo>
                    <a:pt x="831" y="715"/>
                  </a:lnTo>
                  <a:lnTo>
                    <a:pt x="821" y="729"/>
                  </a:lnTo>
                  <a:lnTo>
                    <a:pt x="811" y="741"/>
                  </a:lnTo>
                  <a:lnTo>
                    <a:pt x="800" y="754"/>
                  </a:lnTo>
                  <a:lnTo>
                    <a:pt x="790" y="766"/>
                  </a:lnTo>
                  <a:lnTo>
                    <a:pt x="778" y="778"/>
                  </a:lnTo>
                  <a:lnTo>
                    <a:pt x="766" y="790"/>
                  </a:lnTo>
                  <a:lnTo>
                    <a:pt x="754" y="800"/>
                  </a:lnTo>
                  <a:lnTo>
                    <a:pt x="741" y="811"/>
                  </a:lnTo>
                  <a:lnTo>
                    <a:pt x="729" y="821"/>
                  </a:lnTo>
                  <a:lnTo>
                    <a:pt x="715" y="830"/>
                  </a:lnTo>
                  <a:lnTo>
                    <a:pt x="701" y="839"/>
                  </a:lnTo>
                  <a:lnTo>
                    <a:pt x="686" y="847"/>
                  </a:lnTo>
                  <a:lnTo>
                    <a:pt x="671" y="854"/>
                  </a:lnTo>
                  <a:lnTo>
                    <a:pt x="656" y="860"/>
                  </a:lnTo>
                  <a:lnTo>
                    <a:pt x="641" y="867"/>
                  </a:lnTo>
                  <a:lnTo>
                    <a:pt x="625" y="872"/>
                  </a:lnTo>
                  <a:lnTo>
                    <a:pt x="608" y="877"/>
                  </a:lnTo>
                  <a:lnTo>
                    <a:pt x="591" y="881"/>
                  </a:lnTo>
                  <a:lnTo>
                    <a:pt x="575" y="884"/>
                  </a:lnTo>
                  <a:lnTo>
                    <a:pt x="558" y="887"/>
                  </a:lnTo>
                  <a:lnTo>
                    <a:pt x="541" y="888"/>
                  </a:lnTo>
                  <a:lnTo>
                    <a:pt x="541" y="827"/>
                  </a:lnTo>
                  <a:lnTo>
                    <a:pt x="541" y="827"/>
                  </a:lnTo>
                  <a:lnTo>
                    <a:pt x="540" y="821"/>
                  </a:lnTo>
                  <a:lnTo>
                    <a:pt x="539" y="814"/>
                  </a:lnTo>
                  <a:lnTo>
                    <a:pt x="535" y="809"/>
                  </a:lnTo>
                  <a:lnTo>
                    <a:pt x="531" y="805"/>
                  </a:lnTo>
                  <a:lnTo>
                    <a:pt x="527" y="800"/>
                  </a:lnTo>
                  <a:lnTo>
                    <a:pt x="522" y="797"/>
                  </a:lnTo>
                  <a:lnTo>
                    <a:pt x="515" y="796"/>
                  </a:lnTo>
                  <a:lnTo>
                    <a:pt x="509" y="795"/>
                  </a:lnTo>
                  <a:lnTo>
                    <a:pt x="509" y="795"/>
                  </a:lnTo>
                  <a:lnTo>
                    <a:pt x="502" y="796"/>
                  </a:lnTo>
                  <a:lnTo>
                    <a:pt x="497" y="797"/>
                  </a:lnTo>
                  <a:lnTo>
                    <a:pt x="491" y="800"/>
                  </a:lnTo>
                  <a:lnTo>
                    <a:pt x="486" y="805"/>
                  </a:lnTo>
                  <a:lnTo>
                    <a:pt x="483" y="809"/>
                  </a:lnTo>
                  <a:lnTo>
                    <a:pt x="480" y="814"/>
                  </a:lnTo>
                  <a:lnTo>
                    <a:pt x="478" y="821"/>
                  </a:lnTo>
                  <a:lnTo>
                    <a:pt x="478" y="827"/>
                  </a:lnTo>
                  <a:lnTo>
                    <a:pt x="478" y="888"/>
                  </a:lnTo>
                  <a:lnTo>
                    <a:pt x="478" y="888"/>
                  </a:lnTo>
                  <a:lnTo>
                    <a:pt x="460" y="887"/>
                  </a:lnTo>
                  <a:lnTo>
                    <a:pt x="443" y="884"/>
                  </a:lnTo>
                  <a:lnTo>
                    <a:pt x="426" y="881"/>
                  </a:lnTo>
                  <a:lnTo>
                    <a:pt x="410" y="877"/>
                  </a:lnTo>
                  <a:lnTo>
                    <a:pt x="394" y="872"/>
                  </a:lnTo>
                  <a:lnTo>
                    <a:pt x="378" y="867"/>
                  </a:lnTo>
                  <a:lnTo>
                    <a:pt x="362" y="860"/>
                  </a:lnTo>
                  <a:lnTo>
                    <a:pt x="347" y="854"/>
                  </a:lnTo>
                  <a:lnTo>
                    <a:pt x="332" y="847"/>
                  </a:lnTo>
                  <a:lnTo>
                    <a:pt x="318" y="839"/>
                  </a:lnTo>
                  <a:lnTo>
                    <a:pt x="304" y="830"/>
                  </a:lnTo>
                  <a:lnTo>
                    <a:pt x="290" y="821"/>
                  </a:lnTo>
                  <a:lnTo>
                    <a:pt x="277" y="811"/>
                  </a:lnTo>
                  <a:lnTo>
                    <a:pt x="264" y="800"/>
                  </a:lnTo>
                  <a:lnTo>
                    <a:pt x="251" y="790"/>
                  </a:lnTo>
                  <a:lnTo>
                    <a:pt x="239" y="778"/>
                  </a:lnTo>
                  <a:lnTo>
                    <a:pt x="228" y="766"/>
                  </a:lnTo>
                  <a:lnTo>
                    <a:pt x="217" y="754"/>
                  </a:lnTo>
                  <a:lnTo>
                    <a:pt x="207" y="741"/>
                  </a:lnTo>
                  <a:lnTo>
                    <a:pt x="197" y="729"/>
                  </a:lnTo>
                  <a:lnTo>
                    <a:pt x="188" y="715"/>
                  </a:lnTo>
                  <a:lnTo>
                    <a:pt x="179" y="701"/>
                  </a:lnTo>
                  <a:lnTo>
                    <a:pt x="171" y="686"/>
                  </a:lnTo>
                  <a:lnTo>
                    <a:pt x="164" y="671"/>
                  </a:lnTo>
                  <a:lnTo>
                    <a:pt x="157" y="656"/>
                  </a:lnTo>
                  <a:lnTo>
                    <a:pt x="151" y="641"/>
                  </a:lnTo>
                  <a:lnTo>
                    <a:pt x="145" y="624"/>
                  </a:lnTo>
                  <a:lnTo>
                    <a:pt x="141" y="608"/>
                  </a:lnTo>
                  <a:lnTo>
                    <a:pt x="136" y="591"/>
                  </a:lnTo>
                  <a:lnTo>
                    <a:pt x="133" y="575"/>
                  </a:lnTo>
                  <a:lnTo>
                    <a:pt x="131" y="558"/>
                  </a:lnTo>
                  <a:lnTo>
                    <a:pt x="12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7" y="540"/>
                  </a:lnTo>
                  <a:lnTo>
                    <a:pt x="203" y="539"/>
                  </a:lnTo>
                  <a:lnTo>
                    <a:pt x="208" y="535"/>
                  </a:lnTo>
                  <a:lnTo>
                    <a:pt x="214" y="531"/>
                  </a:lnTo>
                  <a:lnTo>
                    <a:pt x="217" y="527"/>
                  </a:lnTo>
                  <a:lnTo>
                    <a:pt x="220" y="521"/>
                  </a:lnTo>
                  <a:lnTo>
                    <a:pt x="222" y="515"/>
                  </a:lnTo>
                  <a:lnTo>
                    <a:pt x="222" y="509"/>
                  </a:lnTo>
                  <a:lnTo>
                    <a:pt x="222" y="509"/>
                  </a:lnTo>
                  <a:lnTo>
                    <a:pt x="222" y="502"/>
                  </a:lnTo>
                  <a:lnTo>
                    <a:pt x="220" y="497"/>
                  </a:lnTo>
                  <a:lnTo>
                    <a:pt x="217" y="491"/>
                  </a:lnTo>
                  <a:lnTo>
                    <a:pt x="214" y="486"/>
                  </a:lnTo>
                  <a:lnTo>
                    <a:pt x="208" y="483"/>
                  </a:lnTo>
                  <a:lnTo>
                    <a:pt x="203" y="480"/>
                  </a:lnTo>
                  <a:lnTo>
                    <a:pt x="197" y="477"/>
                  </a:lnTo>
                  <a:lnTo>
                    <a:pt x="191" y="477"/>
                  </a:lnTo>
                  <a:lnTo>
                    <a:pt x="129" y="477"/>
                  </a:lnTo>
                  <a:lnTo>
                    <a:pt x="129" y="477"/>
                  </a:lnTo>
                  <a:lnTo>
                    <a:pt x="131" y="460"/>
                  </a:lnTo>
                  <a:lnTo>
                    <a:pt x="133" y="443"/>
                  </a:lnTo>
                  <a:lnTo>
                    <a:pt x="136" y="426"/>
                  </a:lnTo>
                  <a:lnTo>
                    <a:pt x="141" y="410"/>
                  </a:lnTo>
                  <a:lnTo>
                    <a:pt x="145" y="394"/>
                  </a:lnTo>
                  <a:lnTo>
                    <a:pt x="151" y="378"/>
                  </a:lnTo>
                  <a:lnTo>
                    <a:pt x="157" y="362"/>
                  </a:lnTo>
                  <a:lnTo>
                    <a:pt x="164" y="347"/>
                  </a:lnTo>
                  <a:lnTo>
                    <a:pt x="171" y="332"/>
                  </a:lnTo>
                  <a:lnTo>
                    <a:pt x="179" y="318"/>
                  </a:lnTo>
                  <a:lnTo>
                    <a:pt x="188" y="304"/>
                  </a:lnTo>
                  <a:lnTo>
                    <a:pt x="197" y="290"/>
                  </a:lnTo>
                  <a:lnTo>
                    <a:pt x="207" y="277"/>
                  </a:lnTo>
                  <a:lnTo>
                    <a:pt x="217" y="264"/>
                  </a:lnTo>
                  <a:lnTo>
                    <a:pt x="228" y="251"/>
                  </a:lnTo>
                  <a:lnTo>
                    <a:pt x="239" y="239"/>
                  </a:lnTo>
                  <a:lnTo>
                    <a:pt x="251" y="227"/>
                  </a:lnTo>
                  <a:lnTo>
                    <a:pt x="264" y="217"/>
                  </a:lnTo>
                  <a:lnTo>
                    <a:pt x="277" y="207"/>
                  </a:lnTo>
                  <a:lnTo>
                    <a:pt x="290" y="197"/>
                  </a:lnTo>
                  <a:lnTo>
                    <a:pt x="304" y="188"/>
                  </a:lnTo>
                  <a:lnTo>
                    <a:pt x="318" y="179"/>
                  </a:lnTo>
                  <a:lnTo>
                    <a:pt x="332" y="171"/>
                  </a:lnTo>
                  <a:lnTo>
                    <a:pt x="347" y="164"/>
                  </a:lnTo>
                  <a:lnTo>
                    <a:pt x="362" y="157"/>
                  </a:lnTo>
                  <a:lnTo>
                    <a:pt x="378" y="151"/>
                  </a:lnTo>
                  <a:lnTo>
                    <a:pt x="394" y="145"/>
                  </a:lnTo>
                  <a:lnTo>
                    <a:pt x="410" y="141"/>
                  </a:lnTo>
                  <a:lnTo>
                    <a:pt x="426" y="136"/>
                  </a:lnTo>
                  <a:lnTo>
                    <a:pt x="443" y="133"/>
                  </a:lnTo>
                  <a:lnTo>
                    <a:pt x="460" y="131"/>
                  </a:lnTo>
                  <a:lnTo>
                    <a:pt x="478" y="129"/>
                  </a:lnTo>
                  <a:lnTo>
                    <a:pt x="478" y="191"/>
                  </a:lnTo>
                  <a:lnTo>
                    <a:pt x="478" y="191"/>
                  </a:lnTo>
                  <a:lnTo>
                    <a:pt x="478" y="197"/>
                  </a:lnTo>
                  <a:lnTo>
                    <a:pt x="480" y="203"/>
                  </a:lnTo>
                  <a:lnTo>
                    <a:pt x="483" y="208"/>
                  </a:lnTo>
                  <a:lnTo>
                    <a:pt x="486" y="214"/>
                  </a:lnTo>
                  <a:lnTo>
                    <a:pt x="491" y="217"/>
                  </a:lnTo>
                  <a:lnTo>
                    <a:pt x="497" y="220"/>
                  </a:lnTo>
                  <a:lnTo>
                    <a:pt x="502" y="222"/>
                  </a:lnTo>
                  <a:lnTo>
                    <a:pt x="509" y="222"/>
                  </a:lnTo>
                  <a:lnTo>
                    <a:pt x="509" y="222"/>
                  </a:lnTo>
                  <a:lnTo>
                    <a:pt x="515" y="222"/>
                  </a:lnTo>
                  <a:lnTo>
                    <a:pt x="522" y="220"/>
                  </a:lnTo>
                  <a:lnTo>
                    <a:pt x="527" y="217"/>
                  </a:lnTo>
                  <a:lnTo>
                    <a:pt x="531" y="214"/>
                  </a:lnTo>
                  <a:lnTo>
                    <a:pt x="535" y="208"/>
                  </a:lnTo>
                  <a:lnTo>
                    <a:pt x="539" y="203"/>
                  </a:lnTo>
                  <a:lnTo>
                    <a:pt x="540" y="197"/>
                  </a:lnTo>
                  <a:lnTo>
                    <a:pt x="541" y="191"/>
                  </a:lnTo>
                  <a:lnTo>
                    <a:pt x="541" y="129"/>
                  </a:lnTo>
                  <a:lnTo>
                    <a:pt x="541" y="129"/>
                  </a:lnTo>
                  <a:lnTo>
                    <a:pt x="558" y="131"/>
                  </a:lnTo>
                  <a:lnTo>
                    <a:pt x="575" y="133"/>
                  </a:lnTo>
                  <a:lnTo>
                    <a:pt x="591" y="136"/>
                  </a:lnTo>
                  <a:lnTo>
                    <a:pt x="608" y="141"/>
                  </a:lnTo>
                  <a:lnTo>
                    <a:pt x="625" y="145"/>
                  </a:lnTo>
                  <a:lnTo>
                    <a:pt x="641" y="151"/>
                  </a:lnTo>
                  <a:lnTo>
                    <a:pt x="656" y="157"/>
                  </a:lnTo>
                  <a:lnTo>
                    <a:pt x="671" y="164"/>
                  </a:lnTo>
                  <a:lnTo>
                    <a:pt x="686" y="171"/>
                  </a:lnTo>
                  <a:lnTo>
                    <a:pt x="701" y="179"/>
                  </a:lnTo>
                  <a:lnTo>
                    <a:pt x="715" y="188"/>
                  </a:lnTo>
                  <a:lnTo>
                    <a:pt x="729" y="197"/>
                  </a:lnTo>
                  <a:lnTo>
                    <a:pt x="741" y="207"/>
                  </a:lnTo>
                  <a:lnTo>
                    <a:pt x="754" y="217"/>
                  </a:lnTo>
                  <a:lnTo>
                    <a:pt x="766" y="227"/>
                  </a:lnTo>
                  <a:lnTo>
                    <a:pt x="778" y="239"/>
                  </a:lnTo>
                  <a:lnTo>
                    <a:pt x="790" y="251"/>
                  </a:lnTo>
                  <a:lnTo>
                    <a:pt x="800" y="264"/>
                  </a:lnTo>
                  <a:lnTo>
                    <a:pt x="811" y="277"/>
                  </a:lnTo>
                  <a:lnTo>
                    <a:pt x="821" y="290"/>
                  </a:lnTo>
                  <a:lnTo>
                    <a:pt x="831" y="304"/>
                  </a:lnTo>
                  <a:lnTo>
                    <a:pt x="839" y="318"/>
                  </a:lnTo>
                  <a:lnTo>
                    <a:pt x="847" y="332"/>
                  </a:lnTo>
                  <a:lnTo>
                    <a:pt x="854" y="347"/>
                  </a:lnTo>
                  <a:lnTo>
                    <a:pt x="861" y="362"/>
                  </a:lnTo>
                  <a:lnTo>
                    <a:pt x="867" y="378"/>
                  </a:lnTo>
                  <a:lnTo>
                    <a:pt x="872" y="394"/>
                  </a:lnTo>
                  <a:lnTo>
                    <a:pt x="877" y="410"/>
                  </a:lnTo>
                  <a:lnTo>
                    <a:pt x="881" y="426"/>
                  </a:lnTo>
                  <a:lnTo>
                    <a:pt x="884" y="443"/>
                  </a:lnTo>
                  <a:lnTo>
                    <a:pt x="887" y="460"/>
                  </a:lnTo>
                  <a:lnTo>
                    <a:pt x="888" y="477"/>
                  </a:lnTo>
                  <a:lnTo>
                    <a:pt x="827" y="477"/>
                  </a:lnTo>
                  <a:lnTo>
                    <a:pt x="827" y="477"/>
                  </a:lnTo>
                  <a:lnTo>
                    <a:pt x="821" y="477"/>
                  </a:lnTo>
                  <a:lnTo>
                    <a:pt x="814" y="480"/>
                  </a:lnTo>
                  <a:lnTo>
                    <a:pt x="809" y="483"/>
                  </a:lnTo>
                  <a:lnTo>
                    <a:pt x="805" y="486"/>
                  </a:lnTo>
                  <a:lnTo>
                    <a:pt x="800" y="491"/>
                  </a:lnTo>
                  <a:lnTo>
                    <a:pt x="797" y="497"/>
                  </a:lnTo>
                  <a:lnTo>
                    <a:pt x="796" y="502"/>
                  </a:lnTo>
                  <a:lnTo>
                    <a:pt x="795" y="509"/>
                  </a:lnTo>
                  <a:lnTo>
                    <a:pt x="795" y="509"/>
                  </a:lnTo>
                  <a:lnTo>
                    <a:pt x="796" y="515"/>
                  </a:lnTo>
                  <a:lnTo>
                    <a:pt x="797" y="521"/>
                  </a:lnTo>
                  <a:lnTo>
                    <a:pt x="800" y="527"/>
                  </a:lnTo>
                  <a:lnTo>
                    <a:pt x="805" y="531"/>
                  </a:lnTo>
                  <a:lnTo>
                    <a:pt x="809" y="535"/>
                  </a:lnTo>
                  <a:lnTo>
                    <a:pt x="814" y="539"/>
                  </a:lnTo>
                  <a:lnTo>
                    <a:pt x="821" y="540"/>
                  </a:lnTo>
                  <a:lnTo>
                    <a:pt x="827" y="541"/>
                  </a:lnTo>
                  <a:lnTo>
                    <a:pt x="827" y="541"/>
                  </a:lnTo>
                  <a:close/>
                  <a:moveTo>
                    <a:pt x="604" y="509"/>
                  </a:moveTo>
                  <a:lnTo>
                    <a:pt x="604" y="509"/>
                  </a:lnTo>
                  <a:lnTo>
                    <a:pt x="604" y="499"/>
                  </a:lnTo>
                  <a:lnTo>
                    <a:pt x="602" y="489"/>
                  </a:lnTo>
                  <a:lnTo>
                    <a:pt x="600" y="481"/>
                  </a:lnTo>
                  <a:lnTo>
                    <a:pt x="597" y="472"/>
                  </a:lnTo>
                  <a:lnTo>
                    <a:pt x="592" y="463"/>
                  </a:lnTo>
                  <a:lnTo>
                    <a:pt x="588" y="456"/>
                  </a:lnTo>
                  <a:lnTo>
                    <a:pt x="583" y="448"/>
                  </a:lnTo>
                  <a:lnTo>
                    <a:pt x="576" y="441"/>
                  </a:lnTo>
                  <a:lnTo>
                    <a:pt x="570" y="436"/>
                  </a:lnTo>
                  <a:lnTo>
                    <a:pt x="562" y="430"/>
                  </a:lnTo>
                  <a:lnTo>
                    <a:pt x="555" y="425"/>
                  </a:lnTo>
                  <a:lnTo>
                    <a:pt x="546" y="421"/>
                  </a:lnTo>
                  <a:lnTo>
                    <a:pt x="538" y="417"/>
                  </a:lnTo>
                  <a:lnTo>
                    <a:pt x="528" y="415"/>
                  </a:lnTo>
                  <a:lnTo>
                    <a:pt x="518" y="414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499" y="414"/>
                  </a:lnTo>
                  <a:lnTo>
                    <a:pt x="489" y="415"/>
                  </a:lnTo>
                  <a:lnTo>
                    <a:pt x="481" y="417"/>
                  </a:lnTo>
                  <a:lnTo>
                    <a:pt x="472" y="421"/>
                  </a:lnTo>
                  <a:lnTo>
                    <a:pt x="464" y="425"/>
                  </a:lnTo>
                  <a:lnTo>
                    <a:pt x="456" y="430"/>
                  </a:lnTo>
                  <a:lnTo>
                    <a:pt x="449" y="436"/>
                  </a:lnTo>
                  <a:lnTo>
                    <a:pt x="441" y="441"/>
                  </a:lnTo>
                  <a:lnTo>
                    <a:pt x="436" y="448"/>
                  </a:lnTo>
                  <a:lnTo>
                    <a:pt x="430" y="456"/>
                  </a:lnTo>
                  <a:lnTo>
                    <a:pt x="425" y="463"/>
                  </a:lnTo>
                  <a:lnTo>
                    <a:pt x="421" y="472"/>
                  </a:lnTo>
                  <a:lnTo>
                    <a:pt x="417" y="481"/>
                  </a:lnTo>
                  <a:lnTo>
                    <a:pt x="415" y="489"/>
                  </a:lnTo>
                  <a:lnTo>
                    <a:pt x="414" y="499"/>
                  </a:lnTo>
                  <a:lnTo>
                    <a:pt x="413" y="509"/>
                  </a:lnTo>
                  <a:lnTo>
                    <a:pt x="413" y="509"/>
                  </a:lnTo>
                  <a:lnTo>
                    <a:pt x="414" y="518"/>
                  </a:lnTo>
                  <a:lnTo>
                    <a:pt x="415" y="528"/>
                  </a:lnTo>
                  <a:lnTo>
                    <a:pt x="417" y="538"/>
                  </a:lnTo>
                  <a:lnTo>
                    <a:pt x="421" y="546"/>
                  </a:lnTo>
                  <a:lnTo>
                    <a:pt x="425" y="555"/>
                  </a:lnTo>
                  <a:lnTo>
                    <a:pt x="430" y="562"/>
                  </a:lnTo>
                  <a:lnTo>
                    <a:pt x="436" y="570"/>
                  </a:lnTo>
                  <a:lnTo>
                    <a:pt x="441" y="576"/>
                  </a:lnTo>
                  <a:lnTo>
                    <a:pt x="449" y="583"/>
                  </a:lnTo>
                  <a:lnTo>
                    <a:pt x="456" y="588"/>
                  </a:lnTo>
                  <a:lnTo>
                    <a:pt x="464" y="592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89" y="602"/>
                  </a:lnTo>
                  <a:lnTo>
                    <a:pt x="499" y="604"/>
                  </a:lnTo>
                  <a:lnTo>
                    <a:pt x="509" y="604"/>
                  </a:lnTo>
                  <a:lnTo>
                    <a:pt x="509" y="604"/>
                  </a:lnTo>
                  <a:lnTo>
                    <a:pt x="518" y="604"/>
                  </a:lnTo>
                  <a:lnTo>
                    <a:pt x="528" y="602"/>
                  </a:lnTo>
                  <a:lnTo>
                    <a:pt x="538" y="600"/>
                  </a:lnTo>
                  <a:lnTo>
                    <a:pt x="546" y="597"/>
                  </a:lnTo>
                  <a:lnTo>
                    <a:pt x="555" y="592"/>
                  </a:lnTo>
                  <a:lnTo>
                    <a:pt x="562" y="588"/>
                  </a:lnTo>
                  <a:lnTo>
                    <a:pt x="570" y="583"/>
                  </a:lnTo>
                  <a:lnTo>
                    <a:pt x="576" y="576"/>
                  </a:lnTo>
                  <a:lnTo>
                    <a:pt x="583" y="570"/>
                  </a:lnTo>
                  <a:lnTo>
                    <a:pt x="588" y="562"/>
                  </a:lnTo>
                  <a:lnTo>
                    <a:pt x="592" y="555"/>
                  </a:lnTo>
                  <a:lnTo>
                    <a:pt x="597" y="546"/>
                  </a:lnTo>
                  <a:lnTo>
                    <a:pt x="600" y="538"/>
                  </a:lnTo>
                  <a:lnTo>
                    <a:pt x="602" y="528"/>
                  </a:lnTo>
                  <a:lnTo>
                    <a:pt x="604" y="518"/>
                  </a:lnTo>
                  <a:lnTo>
                    <a:pt x="604" y="509"/>
                  </a:lnTo>
                  <a:lnTo>
                    <a:pt x="604" y="509"/>
                  </a:lnTo>
                  <a:close/>
                  <a:moveTo>
                    <a:pt x="478" y="509"/>
                  </a:moveTo>
                  <a:lnTo>
                    <a:pt x="478" y="509"/>
                  </a:lnTo>
                  <a:lnTo>
                    <a:pt x="478" y="502"/>
                  </a:lnTo>
                  <a:lnTo>
                    <a:pt x="480" y="497"/>
                  </a:lnTo>
                  <a:lnTo>
                    <a:pt x="483" y="491"/>
                  </a:lnTo>
                  <a:lnTo>
                    <a:pt x="486" y="486"/>
                  </a:lnTo>
                  <a:lnTo>
                    <a:pt x="491" y="483"/>
                  </a:lnTo>
                  <a:lnTo>
                    <a:pt x="497" y="480"/>
                  </a:lnTo>
                  <a:lnTo>
                    <a:pt x="502" y="477"/>
                  </a:lnTo>
                  <a:lnTo>
                    <a:pt x="509" y="477"/>
                  </a:lnTo>
                  <a:lnTo>
                    <a:pt x="509" y="477"/>
                  </a:lnTo>
                  <a:lnTo>
                    <a:pt x="515" y="477"/>
                  </a:lnTo>
                  <a:lnTo>
                    <a:pt x="522" y="480"/>
                  </a:lnTo>
                  <a:lnTo>
                    <a:pt x="527" y="483"/>
                  </a:lnTo>
                  <a:lnTo>
                    <a:pt x="531" y="486"/>
                  </a:lnTo>
                  <a:lnTo>
                    <a:pt x="535" y="491"/>
                  </a:lnTo>
                  <a:lnTo>
                    <a:pt x="539" y="497"/>
                  </a:lnTo>
                  <a:lnTo>
                    <a:pt x="540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0" y="515"/>
                  </a:lnTo>
                  <a:lnTo>
                    <a:pt x="539" y="521"/>
                  </a:lnTo>
                  <a:lnTo>
                    <a:pt x="535" y="527"/>
                  </a:lnTo>
                  <a:lnTo>
                    <a:pt x="531" y="531"/>
                  </a:lnTo>
                  <a:lnTo>
                    <a:pt x="527" y="535"/>
                  </a:lnTo>
                  <a:lnTo>
                    <a:pt x="522" y="539"/>
                  </a:lnTo>
                  <a:lnTo>
                    <a:pt x="515" y="540"/>
                  </a:lnTo>
                  <a:lnTo>
                    <a:pt x="509" y="541"/>
                  </a:lnTo>
                  <a:lnTo>
                    <a:pt x="509" y="541"/>
                  </a:lnTo>
                  <a:lnTo>
                    <a:pt x="502" y="540"/>
                  </a:lnTo>
                  <a:lnTo>
                    <a:pt x="497" y="539"/>
                  </a:lnTo>
                  <a:lnTo>
                    <a:pt x="491" y="535"/>
                  </a:lnTo>
                  <a:lnTo>
                    <a:pt x="486" y="531"/>
                  </a:lnTo>
                  <a:lnTo>
                    <a:pt x="483" y="527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close/>
                  <a:moveTo>
                    <a:pt x="541" y="318"/>
                  </a:moveTo>
                  <a:lnTo>
                    <a:pt x="541" y="318"/>
                  </a:lnTo>
                  <a:lnTo>
                    <a:pt x="540" y="311"/>
                  </a:lnTo>
                  <a:lnTo>
                    <a:pt x="539" y="306"/>
                  </a:lnTo>
                  <a:lnTo>
                    <a:pt x="535" y="300"/>
                  </a:lnTo>
                  <a:lnTo>
                    <a:pt x="531" y="295"/>
                  </a:lnTo>
                  <a:lnTo>
                    <a:pt x="527" y="292"/>
                  </a:lnTo>
                  <a:lnTo>
                    <a:pt x="522" y="289"/>
                  </a:lnTo>
                  <a:lnTo>
                    <a:pt x="515" y="286"/>
                  </a:lnTo>
                  <a:lnTo>
                    <a:pt x="509" y="286"/>
                  </a:lnTo>
                  <a:lnTo>
                    <a:pt x="509" y="286"/>
                  </a:lnTo>
                  <a:lnTo>
                    <a:pt x="486" y="288"/>
                  </a:lnTo>
                  <a:lnTo>
                    <a:pt x="465" y="291"/>
                  </a:lnTo>
                  <a:lnTo>
                    <a:pt x="443" y="296"/>
                  </a:lnTo>
                  <a:lnTo>
                    <a:pt x="423" y="304"/>
                  </a:lnTo>
                  <a:lnTo>
                    <a:pt x="402" y="313"/>
                  </a:lnTo>
                  <a:lnTo>
                    <a:pt x="384" y="324"/>
                  </a:lnTo>
                  <a:lnTo>
                    <a:pt x="367" y="337"/>
                  </a:lnTo>
                  <a:lnTo>
                    <a:pt x="352" y="352"/>
                  </a:lnTo>
                  <a:lnTo>
                    <a:pt x="337" y="367"/>
                  </a:lnTo>
                  <a:lnTo>
                    <a:pt x="324" y="384"/>
                  </a:lnTo>
                  <a:lnTo>
                    <a:pt x="313" y="402"/>
                  </a:lnTo>
                  <a:lnTo>
                    <a:pt x="304" y="423"/>
                  </a:lnTo>
                  <a:lnTo>
                    <a:pt x="296" y="443"/>
                  </a:lnTo>
                  <a:lnTo>
                    <a:pt x="291" y="463"/>
                  </a:lnTo>
                  <a:lnTo>
                    <a:pt x="288" y="486"/>
                  </a:lnTo>
                  <a:lnTo>
                    <a:pt x="287" y="509"/>
                  </a:lnTo>
                  <a:lnTo>
                    <a:pt x="287" y="509"/>
                  </a:lnTo>
                  <a:lnTo>
                    <a:pt x="287" y="515"/>
                  </a:lnTo>
                  <a:lnTo>
                    <a:pt x="289" y="521"/>
                  </a:lnTo>
                  <a:lnTo>
                    <a:pt x="292" y="527"/>
                  </a:lnTo>
                  <a:lnTo>
                    <a:pt x="295" y="531"/>
                  </a:lnTo>
                  <a:lnTo>
                    <a:pt x="300" y="535"/>
                  </a:lnTo>
                  <a:lnTo>
                    <a:pt x="306" y="539"/>
                  </a:lnTo>
                  <a:lnTo>
                    <a:pt x="311" y="540"/>
                  </a:lnTo>
                  <a:lnTo>
                    <a:pt x="318" y="541"/>
                  </a:lnTo>
                  <a:lnTo>
                    <a:pt x="318" y="541"/>
                  </a:lnTo>
                  <a:lnTo>
                    <a:pt x="324" y="540"/>
                  </a:lnTo>
                  <a:lnTo>
                    <a:pt x="331" y="539"/>
                  </a:lnTo>
                  <a:lnTo>
                    <a:pt x="336" y="535"/>
                  </a:lnTo>
                  <a:lnTo>
                    <a:pt x="340" y="531"/>
                  </a:lnTo>
                  <a:lnTo>
                    <a:pt x="344" y="527"/>
                  </a:lnTo>
                  <a:lnTo>
                    <a:pt x="348" y="521"/>
                  </a:lnTo>
                  <a:lnTo>
                    <a:pt x="349" y="515"/>
                  </a:lnTo>
                  <a:lnTo>
                    <a:pt x="350" y="509"/>
                  </a:lnTo>
                  <a:lnTo>
                    <a:pt x="350" y="509"/>
                  </a:lnTo>
                  <a:lnTo>
                    <a:pt x="351" y="492"/>
                  </a:lnTo>
                  <a:lnTo>
                    <a:pt x="353" y="476"/>
                  </a:lnTo>
                  <a:lnTo>
                    <a:pt x="357" y="461"/>
                  </a:lnTo>
                  <a:lnTo>
                    <a:pt x="363" y="447"/>
                  </a:lnTo>
                  <a:lnTo>
                    <a:pt x="369" y="433"/>
                  </a:lnTo>
                  <a:lnTo>
                    <a:pt x="377" y="420"/>
                  </a:lnTo>
                  <a:lnTo>
                    <a:pt x="386" y="408"/>
                  </a:lnTo>
                  <a:lnTo>
                    <a:pt x="397" y="396"/>
                  </a:lnTo>
                  <a:lnTo>
                    <a:pt x="408" y="386"/>
                  </a:lnTo>
                  <a:lnTo>
                    <a:pt x="420" y="377"/>
                  </a:lnTo>
                  <a:lnTo>
                    <a:pt x="434" y="369"/>
                  </a:lnTo>
                  <a:lnTo>
                    <a:pt x="447" y="363"/>
                  </a:lnTo>
                  <a:lnTo>
                    <a:pt x="461" y="357"/>
                  </a:lnTo>
                  <a:lnTo>
                    <a:pt x="476" y="353"/>
                  </a:lnTo>
                  <a:lnTo>
                    <a:pt x="493" y="351"/>
                  </a:lnTo>
                  <a:lnTo>
                    <a:pt x="509" y="350"/>
                  </a:lnTo>
                  <a:lnTo>
                    <a:pt x="509" y="350"/>
                  </a:lnTo>
                  <a:lnTo>
                    <a:pt x="515" y="349"/>
                  </a:lnTo>
                  <a:lnTo>
                    <a:pt x="522" y="348"/>
                  </a:lnTo>
                  <a:lnTo>
                    <a:pt x="527" y="344"/>
                  </a:lnTo>
                  <a:lnTo>
                    <a:pt x="531" y="340"/>
                  </a:lnTo>
                  <a:lnTo>
                    <a:pt x="535" y="336"/>
                  </a:lnTo>
                  <a:lnTo>
                    <a:pt x="539" y="330"/>
                  </a:lnTo>
                  <a:lnTo>
                    <a:pt x="540" y="324"/>
                  </a:lnTo>
                  <a:lnTo>
                    <a:pt x="541" y="318"/>
                  </a:lnTo>
                  <a:lnTo>
                    <a:pt x="541" y="318"/>
                  </a:lnTo>
                  <a:close/>
                  <a:moveTo>
                    <a:pt x="700" y="477"/>
                  </a:moveTo>
                  <a:lnTo>
                    <a:pt x="700" y="477"/>
                  </a:lnTo>
                  <a:lnTo>
                    <a:pt x="693" y="477"/>
                  </a:lnTo>
                  <a:lnTo>
                    <a:pt x="688" y="480"/>
                  </a:lnTo>
                  <a:lnTo>
                    <a:pt x="682" y="483"/>
                  </a:lnTo>
                  <a:lnTo>
                    <a:pt x="677" y="486"/>
                  </a:lnTo>
                  <a:lnTo>
                    <a:pt x="674" y="491"/>
                  </a:lnTo>
                  <a:lnTo>
                    <a:pt x="671" y="497"/>
                  </a:lnTo>
                  <a:lnTo>
                    <a:pt x="669" y="502"/>
                  </a:lnTo>
                  <a:lnTo>
                    <a:pt x="667" y="509"/>
                  </a:lnTo>
                  <a:lnTo>
                    <a:pt x="667" y="509"/>
                  </a:lnTo>
                  <a:lnTo>
                    <a:pt x="667" y="525"/>
                  </a:lnTo>
                  <a:lnTo>
                    <a:pt x="664" y="541"/>
                  </a:lnTo>
                  <a:lnTo>
                    <a:pt x="661" y="556"/>
                  </a:lnTo>
                  <a:lnTo>
                    <a:pt x="656" y="571"/>
                  </a:lnTo>
                  <a:lnTo>
                    <a:pt x="649" y="585"/>
                  </a:lnTo>
                  <a:lnTo>
                    <a:pt x="641" y="598"/>
                  </a:lnTo>
                  <a:lnTo>
                    <a:pt x="632" y="609"/>
                  </a:lnTo>
                  <a:lnTo>
                    <a:pt x="621" y="621"/>
                  </a:lnTo>
                  <a:lnTo>
                    <a:pt x="609" y="632"/>
                  </a:lnTo>
                  <a:lnTo>
                    <a:pt x="598" y="641"/>
                  </a:lnTo>
                  <a:lnTo>
                    <a:pt x="585" y="649"/>
                  </a:lnTo>
                  <a:lnTo>
                    <a:pt x="571" y="656"/>
                  </a:lnTo>
                  <a:lnTo>
                    <a:pt x="556" y="661"/>
                  </a:lnTo>
                  <a:lnTo>
                    <a:pt x="541" y="664"/>
                  </a:lnTo>
                  <a:lnTo>
                    <a:pt x="525" y="667"/>
                  </a:lnTo>
                  <a:lnTo>
                    <a:pt x="509" y="667"/>
                  </a:lnTo>
                  <a:lnTo>
                    <a:pt x="509" y="667"/>
                  </a:lnTo>
                  <a:lnTo>
                    <a:pt x="502" y="668"/>
                  </a:lnTo>
                  <a:lnTo>
                    <a:pt x="497" y="671"/>
                  </a:lnTo>
                  <a:lnTo>
                    <a:pt x="491" y="674"/>
                  </a:lnTo>
                  <a:lnTo>
                    <a:pt x="486" y="677"/>
                  </a:lnTo>
                  <a:lnTo>
                    <a:pt x="483" y="682"/>
                  </a:lnTo>
                  <a:lnTo>
                    <a:pt x="480" y="688"/>
                  </a:lnTo>
                  <a:lnTo>
                    <a:pt x="478" y="693"/>
                  </a:lnTo>
                  <a:lnTo>
                    <a:pt x="478" y="700"/>
                  </a:lnTo>
                  <a:lnTo>
                    <a:pt x="478" y="700"/>
                  </a:lnTo>
                  <a:lnTo>
                    <a:pt x="478" y="706"/>
                  </a:lnTo>
                  <a:lnTo>
                    <a:pt x="480" y="712"/>
                  </a:lnTo>
                  <a:lnTo>
                    <a:pt x="483" y="718"/>
                  </a:lnTo>
                  <a:lnTo>
                    <a:pt x="486" y="722"/>
                  </a:lnTo>
                  <a:lnTo>
                    <a:pt x="491" y="726"/>
                  </a:lnTo>
                  <a:lnTo>
                    <a:pt x="497" y="729"/>
                  </a:lnTo>
                  <a:lnTo>
                    <a:pt x="502" y="731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31" y="731"/>
                  </a:lnTo>
                  <a:lnTo>
                    <a:pt x="554" y="727"/>
                  </a:lnTo>
                  <a:lnTo>
                    <a:pt x="575" y="721"/>
                  </a:lnTo>
                  <a:lnTo>
                    <a:pt x="596" y="713"/>
                  </a:lnTo>
                  <a:lnTo>
                    <a:pt x="615" y="705"/>
                  </a:lnTo>
                  <a:lnTo>
                    <a:pt x="633" y="693"/>
                  </a:lnTo>
                  <a:lnTo>
                    <a:pt x="650" y="680"/>
                  </a:lnTo>
                  <a:lnTo>
                    <a:pt x="666" y="666"/>
                  </a:lnTo>
                  <a:lnTo>
                    <a:pt x="680" y="650"/>
                  </a:lnTo>
                  <a:lnTo>
                    <a:pt x="693" y="633"/>
                  </a:lnTo>
                  <a:lnTo>
                    <a:pt x="705" y="615"/>
                  </a:lnTo>
                  <a:lnTo>
                    <a:pt x="714" y="595"/>
                  </a:lnTo>
                  <a:lnTo>
                    <a:pt x="721" y="575"/>
                  </a:lnTo>
                  <a:lnTo>
                    <a:pt x="728" y="554"/>
                  </a:lnTo>
                  <a:lnTo>
                    <a:pt x="731" y="531"/>
                  </a:lnTo>
                  <a:lnTo>
                    <a:pt x="732" y="509"/>
                  </a:lnTo>
                  <a:lnTo>
                    <a:pt x="732" y="509"/>
                  </a:lnTo>
                  <a:lnTo>
                    <a:pt x="731" y="502"/>
                  </a:lnTo>
                  <a:lnTo>
                    <a:pt x="729" y="497"/>
                  </a:lnTo>
                  <a:lnTo>
                    <a:pt x="726" y="491"/>
                  </a:lnTo>
                  <a:lnTo>
                    <a:pt x="722" y="486"/>
                  </a:lnTo>
                  <a:lnTo>
                    <a:pt x="718" y="483"/>
                  </a:lnTo>
                  <a:lnTo>
                    <a:pt x="712" y="480"/>
                  </a:lnTo>
                  <a:lnTo>
                    <a:pt x="706" y="477"/>
                  </a:lnTo>
                  <a:lnTo>
                    <a:pt x="700" y="477"/>
                  </a:lnTo>
                  <a:lnTo>
                    <a:pt x="700" y="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Donut 1"/>
            <p:cNvSpPr/>
            <p:nvPr/>
          </p:nvSpPr>
          <p:spPr bwMode="auto">
            <a:xfrm>
              <a:off x="2948691" y="4733705"/>
              <a:ext cx="121207" cy="120560"/>
            </a:xfrm>
            <a:custGeom>
              <a:avLst/>
              <a:gdLst/>
              <a:ahLst/>
              <a:cxnLst/>
              <a:rect l="l" t="t" r="r" b="b"/>
              <a:pathLst>
                <a:path w="359995" h="358073">
                  <a:moveTo>
                    <a:pt x="1123" y="199707"/>
                  </a:moveTo>
                  <a:lnTo>
                    <a:pt x="124671" y="200830"/>
                  </a:lnTo>
                  <a:lnTo>
                    <a:pt x="166228" y="236771"/>
                  </a:lnTo>
                  <a:cubicBezTo>
                    <a:pt x="147787" y="236941"/>
                    <a:pt x="129346" y="237110"/>
                    <a:pt x="110905" y="237279"/>
                  </a:cubicBezTo>
                  <a:cubicBezTo>
                    <a:pt x="126331" y="262471"/>
                    <a:pt x="154567" y="277062"/>
                    <a:pt x="186212" y="277062"/>
                  </a:cubicBezTo>
                  <a:cubicBezTo>
                    <a:pt x="225799" y="277062"/>
                    <a:pt x="260053" y="254227"/>
                    <a:pt x="276157" y="220830"/>
                  </a:cubicBezTo>
                  <a:lnTo>
                    <a:pt x="356653" y="220830"/>
                  </a:lnTo>
                  <a:cubicBezTo>
                    <a:pt x="337124" y="296696"/>
                    <a:pt x="268203" y="352658"/>
                    <a:pt x="186212" y="352658"/>
                  </a:cubicBezTo>
                  <a:cubicBezTo>
                    <a:pt x="127185" y="352658"/>
                    <a:pt x="74933" y="323655"/>
                    <a:pt x="43803" y="278531"/>
                  </a:cubicBezTo>
                  <a:lnTo>
                    <a:pt x="43803" y="289560"/>
                  </a:lnTo>
                  <a:lnTo>
                    <a:pt x="38188" y="358073"/>
                  </a:lnTo>
                  <a:lnTo>
                    <a:pt x="0" y="326625"/>
                  </a:lnTo>
                  <a:close/>
                  <a:moveTo>
                    <a:pt x="186212" y="0"/>
                  </a:moveTo>
                  <a:cubicBezTo>
                    <a:pt x="241995" y="0"/>
                    <a:pt x="291729" y="25904"/>
                    <a:pt x="321951" y="67970"/>
                  </a:cubicBezTo>
                  <a:cubicBezTo>
                    <a:pt x="322151" y="46267"/>
                    <a:pt x="322350" y="24565"/>
                    <a:pt x="322549" y="2862"/>
                  </a:cubicBezTo>
                  <a:lnTo>
                    <a:pt x="358490" y="44419"/>
                  </a:lnTo>
                  <a:lnTo>
                    <a:pt x="359413" y="145933"/>
                  </a:lnTo>
                  <a:cubicBezTo>
                    <a:pt x="359808" y="146450"/>
                    <a:pt x="359903" y="147019"/>
                    <a:pt x="359995" y="147588"/>
                  </a:cubicBezTo>
                  <a:lnTo>
                    <a:pt x="359428" y="147588"/>
                  </a:lnTo>
                  <a:lnTo>
                    <a:pt x="359613" y="167968"/>
                  </a:lnTo>
                  <a:lnTo>
                    <a:pt x="232696" y="169091"/>
                  </a:lnTo>
                  <a:lnTo>
                    <a:pt x="201247" y="130903"/>
                  </a:lnTo>
                  <a:lnTo>
                    <a:pt x="269760" y="125288"/>
                  </a:lnTo>
                  <a:lnTo>
                    <a:pt x="271731" y="125288"/>
                  </a:lnTo>
                  <a:cubicBezTo>
                    <a:pt x="255176" y="95313"/>
                    <a:pt x="222996" y="75596"/>
                    <a:pt x="186212" y="75596"/>
                  </a:cubicBezTo>
                  <a:cubicBezTo>
                    <a:pt x="140615" y="75596"/>
                    <a:pt x="102095" y="105890"/>
                    <a:pt x="90145" y="147588"/>
                  </a:cubicBezTo>
                  <a:lnTo>
                    <a:pt x="12428" y="147588"/>
                  </a:lnTo>
                  <a:cubicBezTo>
                    <a:pt x="25957" y="63857"/>
                    <a:pt x="98627" y="0"/>
                    <a:pt x="1862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3247" tIns="46623" rIns="46623" bIns="93247" numCol="1" spcCol="0" rtlCol="0" fromWordArt="0" anchor="b" anchorCtr="0" forceAA="0" compatLnSpc="1">
              <a:noAutofit/>
            </a:bodyPr>
            <a:lstStyle/>
            <a:p>
              <a:pPr algn="ctr" defTabSz="931545" fontAlgn="base">
                <a:spcBef>
                  <a:spcPct val="0"/>
                </a:spcBef>
                <a:spcAft>
                  <a:spcPct val="0"/>
                </a:spcAft>
              </a:pPr>
              <a:endParaRPr lang="en-US" sz="800" spc="-5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65" name="Shape 2748"/>
            <p:cNvSpPr/>
            <p:nvPr/>
          </p:nvSpPr>
          <p:spPr>
            <a:xfrm>
              <a:off x="2939446" y="4209007"/>
              <a:ext cx="146629" cy="146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48" name="文本框 17"/>
          <p:cNvSpPr txBox="1"/>
          <p:nvPr/>
        </p:nvSpPr>
        <p:spPr>
          <a:xfrm>
            <a:off x="551815" y="139700"/>
            <a:ext cx="2271395" cy="544195"/>
          </a:xfrm>
          <a:prstGeom prst="rect">
            <a:avLst/>
          </a:prstGeom>
          <a:noFill/>
        </p:spPr>
        <p:txBody>
          <a:bodyPr wrap="square" lIns="53684" tIns="26841" rIns="53684" bIns="26841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solidFill>
                  <a:schemeClr val="tx1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系统功能</a:t>
            </a:r>
            <a:endParaRPr lang="en-US" altLang="zh-CN" sz="2800" kern="1000" dirty="0" smtClean="0">
              <a:solidFill>
                <a:schemeClr val="tx1"/>
              </a:solidFill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06415" y="997585"/>
            <a:ext cx="2937510" cy="3959225"/>
          </a:xfrm>
          <a:prstGeom prst="rect">
            <a:avLst/>
          </a:prstGeom>
        </p:spPr>
      </p:pic>
      <p:sp>
        <p:nvSpPr>
          <p:cNvPr id="50" name="圆角矩形 49"/>
          <p:cNvSpPr/>
          <p:nvPr/>
        </p:nvSpPr>
        <p:spPr bwMode="auto">
          <a:xfrm>
            <a:off x="7033260" y="20574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>
            <p:custDataLst>
              <p:tags r:id="rId2"/>
            </p:custDataLst>
          </p:nvPr>
        </p:nvGrpSpPr>
        <p:grpSpPr>
          <a:xfrm>
            <a:off x="6162077" y="2028824"/>
            <a:ext cx="3944942" cy="4077695"/>
            <a:chOff x="8216102" y="2705099"/>
            <a:chExt cx="5259922" cy="5436926"/>
          </a:xfrm>
        </p:grpSpPr>
        <p:sp>
          <p:nvSpPr>
            <p:cNvPr id="79" name="任意多边形: 形状 78"/>
            <p:cNvSpPr/>
            <p:nvPr/>
          </p:nvSpPr>
          <p:spPr>
            <a:xfrm rot="2700000">
              <a:off x="10907976" y="3603451"/>
              <a:ext cx="2568048" cy="2568048"/>
            </a:xfrm>
            <a:custGeom>
              <a:avLst/>
              <a:gdLst>
                <a:gd name="connsiteX0" fmla="*/ 0 w 2568048"/>
                <a:gd name="connsiteY0" fmla="*/ 0 h 2568048"/>
                <a:gd name="connsiteX1" fmla="*/ 2568048 w 2568048"/>
                <a:gd name="connsiteY1" fmla="*/ 2568048 h 2568048"/>
                <a:gd name="connsiteX2" fmla="*/ 0 w 2568048"/>
                <a:gd name="connsiteY2" fmla="*/ 2568048 h 256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8" h="2568048">
                  <a:moveTo>
                    <a:pt x="0" y="0"/>
                  </a:moveTo>
                  <a:lnTo>
                    <a:pt x="2568048" y="2568048"/>
                  </a:lnTo>
                  <a:lnTo>
                    <a:pt x="0" y="256804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  <p:sp>
          <p:nvSpPr>
            <p:cNvPr id="81" name="任意多边形: 形状 80"/>
            <p:cNvSpPr/>
            <p:nvPr/>
          </p:nvSpPr>
          <p:spPr>
            <a:xfrm rot="2700000">
              <a:off x="8937451" y="5573976"/>
              <a:ext cx="2568049" cy="2568049"/>
            </a:xfrm>
            <a:custGeom>
              <a:avLst/>
              <a:gdLst>
                <a:gd name="connsiteX0" fmla="*/ 0 w 2568049"/>
                <a:gd name="connsiteY0" fmla="*/ 0 h 2568049"/>
                <a:gd name="connsiteX1" fmla="*/ 2568049 w 2568049"/>
                <a:gd name="connsiteY1" fmla="*/ 0 h 2568049"/>
                <a:gd name="connsiteX2" fmla="*/ 0 w 2568049"/>
                <a:gd name="connsiteY2" fmla="*/ 2568049 h 256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9" h="2568049">
                  <a:moveTo>
                    <a:pt x="0" y="0"/>
                  </a:moveTo>
                  <a:lnTo>
                    <a:pt x="2568049" y="0"/>
                  </a:lnTo>
                  <a:lnTo>
                    <a:pt x="0" y="256804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  <p:sp>
          <p:nvSpPr>
            <p:cNvPr id="83" name="矩形 82"/>
            <p:cNvSpPr/>
            <p:nvPr>
              <p:custDataLst>
                <p:tags r:id="rId23"/>
              </p:custDataLst>
            </p:nvPr>
          </p:nvSpPr>
          <p:spPr>
            <a:xfrm rot="2700000">
              <a:off x="8216102" y="2705099"/>
              <a:ext cx="2349500" cy="234950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62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75"/>
            </a:p>
          </p:txBody>
        </p:sp>
      </p:grpSp>
      <p:grpSp>
        <p:nvGrpSpPr>
          <p:cNvPr id="132" name="组合 131"/>
          <p:cNvGrpSpPr/>
          <p:nvPr>
            <p:custDataLst>
              <p:tags r:id="rId3"/>
            </p:custDataLst>
          </p:nvPr>
        </p:nvGrpSpPr>
        <p:grpSpPr>
          <a:xfrm>
            <a:off x="215900" y="683895"/>
            <a:ext cx="8655685" cy="4284980"/>
            <a:chOff x="774854" y="1312656"/>
            <a:chExt cx="10776366" cy="4954362"/>
          </a:xfrm>
        </p:grpSpPr>
        <p:sp>
          <p:nvSpPr>
            <p:cNvPr id="126" name="矩形: 圆角 125"/>
            <p:cNvSpPr/>
            <p:nvPr>
              <p:custDataLst>
                <p:tags r:id="rId21"/>
              </p:custDataLst>
            </p:nvPr>
          </p:nvSpPr>
          <p:spPr>
            <a:xfrm>
              <a:off x="774854" y="1312656"/>
              <a:ext cx="10776366" cy="4948030"/>
            </a:xfrm>
            <a:prstGeom prst="roundRect">
              <a:avLst>
                <a:gd name="adj" fmla="val 158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762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身份证获取患者信息住院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(1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本人打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2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代打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:s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代打印人身份证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)(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采集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,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打印</a:t>
              </a:r>
              <a:endParaRPr lang="en-US" altLang="zh-CN" sz="1200" b="1" dirty="0" smtClean="0">
                <a:latin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人照片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)</a:t>
              </a:r>
              <a:r>
                <a:rPr lang="zh-CN" altLang="zh-CN" sz="1200" b="1" dirty="0" smtClean="0">
                  <a:sym typeface="+mn-ea"/>
                </a:rPr>
                <a:t>照片</a:t>
              </a:r>
              <a:r>
                <a:rPr lang="zh-CN" altLang="zh-CN" sz="1200" b="1" dirty="0">
                  <a:sym typeface="+mn-ea"/>
                </a:rPr>
                <a:t>人脸识别：与采集的身份证照片进行比对，用于比对是身份证</a:t>
              </a:r>
              <a:r>
                <a:rPr lang="zh-CN" altLang="zh-CN" sz="1200" b="1" dirty="0" smtClean="0">
                  <a:sym typeface="+mn-ea"/>
                </a:rPr>
                <a:t>本人</a:t>
              </a:r>
              <a:r>
                <a:rPr lang="zh-CN" altLang="en-US" sz="1200" b="1" dirty="0" smtClean="0">
                  <a:sym typeface="+mn-ea"/>
                </a:rPr>
                <a:t>，若识别失败请到窗口打印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31" name="任意多边形: 形状 130"/>
            <p:cNvSpPr/>
            <p:nvPr>
              <p:custDataLst>
                <p:tags r:id="rId22"/>
              </p:custDataLst>
            </p:nvPr>
          </p:nvSpPr>
          <p:spPr>
            <a:xfrm flipV="1">
              <a:off x="774854" y="6152235"/>
              <a:ext cx="10776366" cy="114783"/>
            </a:xfrm>
            <a:custGeom>
              <a:avLst/>
              <a:gdLst>
                <a:gd name="connsiteX0" fmla="*/ 78525 w 10776366"/>
                <a:gd name="connsiteY0" fmla="*/ 0 h 114783"/>
                <a:gd name="connsiteX1" fmla="*/ 10697841 w 10776366"/>
                <a:gd name="connsiteY1" fmla="*/ 0 h 114783"/>
                <a:gd name="connsiteX2" fmla="*/ 10776366 w 10776366"/>
                <a:gd name="connsiteY2" fmla="*/ 78525 h 114783"/>
                <a:gd name="connsiteX3" fmla="*/ 10776366 w 10776366"/>
                <a:gd name="connsiteY3" fmla="*/ 114783 h 114783"/>
                <a:gd name="connsiteX4" fmla="*/ 0 w 10776366"/>
                <a:gd name="connsiteY4" fmla="*/ 114783 h 114783"/>
                <a:gd name="connsiteX5" fmla="*/ 0 w 10776366"/>
                <a:gd name="connsiteY5" fmla="*/ 78525 h 114783"/>
                <a:gd name="connsiteX6" fmla="*/ 78525 w 10776366"/>
                <a:gd name="connsiteY6" fmla="*/ 0 h 11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6366" h="114783">
                  <a:moveTo>
                    <a:pt x="78525" y="0"/>
                  </a:moveTo>
                  <a:lnTo>
                    <a:pt x="10697841" y="0"/>
                  </a:lnTo>
                  <a:cubicBezTo>
                    <a:pt x="10741209" y="0"/>
                    <a:pt x="10776366" y="35157"/>
                    <a:pt x="10776366" y="78525"/>
                  </a:cubicBezTo>
                  <a:lnTo>
                    <a:pt x="10776366" y="114783"/>
                  </a:lnTo>
                  <a:lnTo>
                    <a:pt x="0" y="114783"/>
                  </a:lnTo>
                  <a:lnTo>
                    <a:pt x="0" y="78525"/>
                  </a:lnTo>
                  <a:cubicBezTo>
                    <a:pt x="0" y="35157"/>
                    <a:pt x="35157" y="0"/>
                    <a:pt x="7852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90500" dist="76200" dir="2700000" algn="tl" rotWithShape="0">
                <a:srgbClr val="2F53C7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68" name="Line 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163320" y="3275965"/>
            <a:ext cx="3948430" cy="635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69" name="Line 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163320" y="2845435"/>
            <a:ext cx="3948430" cy="635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71" name="Line 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63320" y="1927225"/>
            <a:ext cx="3948430" cy="635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72" name="Line 5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163320" y="1457960"/>
            <a:ext cx="3948430" cy="635"/>
          </a:xfrm>
          <a:prstGeom prst="line">
            <a:avLst/>
          </a:prstGeom>
          <a:noFill/>
          <a:ln w="25400">
            <a:solidFill>
              <a:srgbClr val="FFFFFF">
                <a:alpha val="60000"/>
              </a:srgbClr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73" name="AutoShape 6"/>
          <p:cNvSpPr/>
          <p:nvPr>
            <p:custDataLst>
              <p:tags r:id="rId8"/>
            </p:custDataLst>
          </p:nvPr>
        </p:nvSpPr>
        <p:spPr bwMode="auto">
          <a:xfrm>
            <a:off x="1168400" y="1444625"/>
            <a:ext cx="3940810" cy="1865630"/>
          </a:xfrm>
          <a:custGeom>
            <a:avLst/>
            <a:gdLst>
              <a:gd name="T0" fmla="*/ 2147483647 w 21457"/>
              <a:gd name="T1" fmla="*/ 0 h 21600"/>
              <a:gd name="T2" fmla="*/ 2147483647 w 21457"/>
              <a:gd name="T3" fmla="*/ 2147483647 h 21600"/>
              <a:gd name="T4" fmla="*/ 2147483647 w 21457"/>
              <a:gd name="T5" fmla="*/ 2147483647 h 21600"/>
              <a:gd name="T6" fmla="*/ 2147483647 w 21457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57" h="21600">
                <a:moveTo>
                  <a:pt x="3" y="0"/>
                </a:moveTo>
                <a:lnTo>
                  <a:pt x="3" y="18531"/>
                </a:lnTo>
                <a:cubicBezTo>
                  <a:pt x="3" y="18531"/>
                  <a:pt x="-143" y="21600"/>
                  <a:pt x="1568" y="21600"/>
                </a:cubicBezTo>
                <a:cubicBezTo>
                  <a:pt x="3279" y="21600"/>
                  <a:pt x="21457" y="21585"/>
                  <a:pt x="21457" y="21585"/>
                </a:cubicBezTo>
              </a:path>
            </a:pathLst>
          </a:cu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25" b="0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3" name="文本框 17"/>
          <p:cNvSpPr txBox="1"/>
          <p:nvPr/>
        </p:nvSpPr>
        <p:spPr>
          <a:xfrm>
            <a:off x="551815" y="124460"/>
            <a:ext cx="2271395" cy="544195"/>
          </a:xfrm>
          <a:prstGeom prst="rect">
            <a:avLst/>
          </a:prstGeom>
          <a:noFill/>
        </p:spPr>
        <p:txBody>
          <a:bodyPr wrap="square" lIns="53684" tIns="26841" rIns="53684" bIns="26841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solidFill>
                  <a:schemeClr val="tx1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系统功能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2270" y="1003935"/>
            <a:ext cx="4577715" cy="2227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506730" y="1142365"/>
            <a:ext cx="4582160" cy="2220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71830" y="1228725"/>
            <a:ext cx="4527550" cy="2275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35025" y="1423670"/>
            <a:ext cx="4474845" cy="2244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982345" y="1565910"/>
            <a:ext cx="4424680" cy="22174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163320" y="1736725"/>
            <a:ext cx="4397375" cy="22104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284605" y="1878965"/>
            <a:ext cx="4415790" cy="2210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417955" y="2026920"/>
            <a:ext cx="4505960" cy="2252980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9"/>
            </p:custDataLst>
          </p:nvPr>
        </p:nvGrpSpPr>
        <p:grpSpPr>
          <a:xfrm>
            <a:off x="6325235" y="1095375"/>
            <a:ext cx="2386330" cy="656590"/>
            <a:chOff x="7271936" y="2581651"/>
            <a:chExt cx="2417078" cy="656590"/>
          </a:xfrm>
        </p:grpSpPr>
        <p:sp>
          <p:nvSpPr>
            <p:cNvPr id="13" name="TextBox 49"/>
            <p:cNvSpPr txBox="1"/>
            <p:nvPr>
              <p:custDataLst>
                <p:tags r:id="rId19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告知书确认</a:t>
              </a:r>
            </a:p>
          </p:txBody>
        </p:sp>
        <p:sp>
          <p:nvSpPr>
            <p:cNvPr id="14" name="Subtitle 2"/>
            <p:cNvSpPr txBox="1"/>
            <p:nvPr>
              <p:custDataLst>
                <p:tags r:id="rId20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打印材料告知、信息存档告知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16" name="椭圆 15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18" name="组合 17"/>
          <p:cNvGrpSpPr/>
          <p:nvPr>
            <p:custDataLst>
              <p:tags r:id="rId10"/>
            </p:custDataLst>
          </p:nvPr>
        </p:nvGrpSpPr>
        <p:grpSpPr>
          <a:xfrm>
            <a:off x="6317615" y="1908810"/>
            <a:ext cx="2386330" cy="656590"/>
            <a:chOff x="7271936" y="2581651"/>
            <a:chExt cx="2417078" cy="656590"/>
          </a:xfrm>
        </p:grpSpPr>
        <p:sp>
          <p:nvSpPr>
            <p:cNvPr id="19" name="TextBox 49"/>
            <p:cNvSpPr txBox="1"/>
            <p:nvPr>
              <p:custDataLst>
                <p:tags r:id="rId17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身份证识别</a:t>
              </a:r>
            </a:p>
          </p:txBody>
        </p:sp>
        <p:sp>
          <p:nvSpPr>
            <p:cNvPr id="20" name="Subtitle 2"/>
            <p:cNvSpPr txBox="1"/>
            <p:nvPr>
              <p:custDataLst>
                <p:tags r:id="rId18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按患者身份证自助查询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2" name="椭圆 21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>
            <p:custDataLst>
              <p:tags r:id="rId11"/>
            </p:custDataLst>
          </p:nvPr>
        </p:nvGrpSpPr>
        <p:grpSpPr>
          <a:xfrm>
            <a:off x="6325235" y="2809875"/>
            <a:ext cx="2386330" cy="656590"/>
            <a:chOff x="7271936" y="2581651"/>
            <a:chExt cx="2417078" cy="656590"/>
          </a:xfrm>
        </p:grpSpPr>
        <p:sp>
          <p:nvSpPr>
            <p:cNvPr id="25" name="TextBox 49"/>
            <p:cNvSpPr txBox="1"/>
            <p:nvPr>
              <p:custDataLst>
                <p:tags r:id="rId15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人脸识别</a:t>
              </a:r>
            </a:p>
          </p:txBody>
        </p:sp>
        <p:sp>
          <p:nvSpPr>
            <p:cNvPr id="26" name="Subtitle 2"/>
            <p:cNvSpPr txBox="1"/>
            <p:nvPr>
              <p:custDataLst>
                <p:tags r:id="rId16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身份证、人脸、病案信息匹配</a:t>
              </a: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9" name="椭圆 28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30"/>
          <p:cNvGrpSpPr/>
          <p:nvPr>
            <p:custDataLst>
              <p:tags r:id="rId12"/>
            </p:custDataLst>
          </p:nvPr>
        </p:nvGrpSpPr>
        <p:grpSpPr>
          <a:xfrm>
            <a:off x="6317615" y="3623310"/>
            <a:ext cx="2386330" cy="656590"/>
            <a:chOff x="7271936" y="2581651"/>
            <a:chExt cx="2417078" cy="656590"/>
          </a:xfrm>
        </p:grpSpPr>
        <p:sp>
          <p:nvSpPr>
            <p:cNvPr id="32" name="TextBox 49"/>
            <p:cNvSpPr txBox="1"/>
            <p:nvPr>
              <p:custDataLst>
                <p:tags r:id="rId13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选择打印套餐</a:t>
              </a:r>
            </a:p>
          </p:txBody>
        </p:sp>
        <p:sp>
          <p:nvSpPr>
            <p:cNvPr id="34" name="Subtitle 2"/>
            <p:cNvSpPr txBox="1"/>
            <p:nvPr>
              <p:custDataLst>
                <p:tags r:id="rId14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勾选要打印的病案文件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36" name="椭圆 35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sp>
        <p:nvSpPr>
          <p:cNvPr id="47" name="圆角矩形 46"/>
          <p:cNvSpPr/>
          <p:nvPr/>
        </p:nvSpPr>
        <p:spPr bwMode="auto">
          <a:xfrm>
            <a:off x="7048500" y="18288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>
            <p:custDataLst>
              <p:tags r:id="rId1"/>
            </p:custDataLst>
          </p:nvPr>
        </p:nvGrpSpPr>
        <p:grpSpPr>
          <a:xfrm>
            <a:off x="215900" y="683895"/>
            <a:ext cx="8655685" cy="4284980"/>
            <a:chOff x="774854" y="1312656"/>
            <a:chExt cx="10776366" cy="4954362"/>
          </a:xfrm>
        </p:grpSpPr>
        <p:sp>
          <p:nvSpPr>
            <p:cNvPr id="126" name="矩形: 圆角 125"/>
            <p:cNvSpPr/>
            <p:nvPr>
              <p:custDataLst>
                <p:tags r:id="rId14"/>
              </p:custDataLst>
            </p:nvPr>
          </p:nvSpPr>
          <p:spPr>
            <a:xfrm>
              <a:off x="774854" y="1312656"/>
              <a:ext cx="10776366" cy="4948030"/>
            </a:xfrm>
            <a:prstGeom prst="roundRect">
              <a:avLst>
                <a:gd name="adj" fmla="val 158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762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身份证获取患者信息住院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(1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本人打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2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代打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:s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代打印人身份证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)(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采集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,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打印</a:t>
              </a:r>
              <a:endParaRPr lang="en-US" altLang="zh-CN" sz="1200" b="1" dirty="0" smtClean="0">
                <a:latin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人照片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)</a:t>
              </a:r>
              <a:r>
                <a:rPr lang="zh-CN" altLang="zh-CN" sz="1200" b="1" dirty="0" smtClean="0">
                  <a:sym typeface="+mn-ea"/>
                </a:rPr>
                <a:t>照片</a:t>
              </a:r>
              <a:r>
                <a:rPr lang="zh-CN" altLang="zh-CN" sz="1200" b="1" dirty="0">
                  <a:sym typeface="+mn-ea"/>
                </a:rPr>
                <a:t>人脸识别：与采集的身份证照片进行比对，用于比对是身份证</a:t>
              </a:r>
              <a:r>
                <a:rPr lang="zh-CN" altLang="zh-CN" sz="1200" b="1" dirty="0" smtClean="0">
                  <a:sym typeface="+mn-ea"/>
                </a:rPr>
                <a:t>本人</a:t>
              </a:r>
              <a:r>
                <a:rPr lang="zh-CN" altLang="en-US" sz="1200" b="1" dirty="0" smtClean="0">
                  <a:sym typeface="+mn-ea"/>
                </a:rPr>
                <a:t>，若识别失败请到窗口打印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31" name="任意多边形: 形状 130"/>
            <p:cNvSpPr/>
            <p:nvPr>
              <p:custDataLst>
                <p:tags r:id="rId15"/>
              </p:custDataLst>
            </p:nvPr>
          </p:nvSpPr>
          <p:spPr>
            <a:xfrm flipV="1">
              <a:off x="774854" y="6152235"/>
              <a:ext cx="10776366" cy="114783"/>
            </a:xfrm>
            <a:custGeom>
              <a:avLst/>
              <a:gdLst>
                <a:gd name="connsiteX0" fmla="*/ 78525 w 10776366"/>
                <a:gd name="connsiteY0" fmla="*/ 0 h 114783"/>
                <a:gd name="connsiteX1" fmla="*/ 10697841 w 10776366"/>
                <a:gd name="connsiteY1" fmla="*/ 0 h 114783"/>
                <a:gd name="connsiteX2" fmla="*/ 10776366 w 10776366"/>
                <a:gd name="connsiteY2" fmla="*/ 78525 h 114783"/>
                <a:gd name="connsiteX3" fmla="*/ 10776366 w 10776366"/>
                <a:gd name="connsiteY3" fmla="*/ 114783 h 114783"/>
                <a:gd name="connsiteX4" fmla="*/ 0 w 10776366"/>
                <a:gd name="connsiteY4" fmla="*/ 114783 h 114783"/>
                <a:gd name="connsiteX5" fmla="*/ 0 w 10776366"/>
                <a:gd name="connsiteY5" fmla="*/ 78525 h 114783"/>
                <a:gd name="connsiteX6" fmla="*/ 78525 w 10776366"/>
                <a:gd name="connsiteY6" fmla="*/ 0 h 11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6366" h="114783">
                  <a:moveTo>
                    <a:pt x="78525" y="0"/>
                  </a:moveTo>
                  <a:lnTo>
                    <a:pt x="10697841" y="0"/>
                  </a:lnTo>
                  <a:cubicBezTo>
                    <a:pt x="10741209" y="0"/>
                    <a:pt x="10776366" y="35157"/>
                    <a:pt x="10776366" y="78525"/>
                  </a:cubicBezTo>
                  <a:lnTo>
                    <a:pt x="10776366" y="114783"/>
                  </a:lnTo>
                  <a:lnTo>
                    <a:pt x="0" y="114783"/>
                  </a:lnTo>
                  <a:lnTo>
                    <a:pt x="0" y="78525"/>
                  </a:lnTo>
                  <a:cubicBezTo>
                    <a:pt x="0" y="35157"/>
                    <a:pt x="35157" y="0"/>
                    <a:pt x="7852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90500" dist="76200" dir="2700000" algn="tl" rotWithShape="0">
                <a:srgbClr val="2F53C7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idx="11"/>
          </p:nvPr>
        </p:nvSpPr>
        <p:spPr>
          <a:xfrm>
            <a:off x="635513" y="151686"/>
            <a:ext cx="5757237" cy="404107"/>
          </a:xfrm>
        </p:spPr>
        <p:txBody>
          <a:bodyPr/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kern="1000" dirty="0" smtClean="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系统功能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45" y="963930"/>
            <a:ext cx="3616960" cy="2096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0225" y="1087755"/>
            <a:ext cx="3725545" cy="2143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60400" y="1256030"/>
            <a:ext cx="3947795" cy="21761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1530" y="1417320"/>
            <a:ext cx="4251325" cy="22028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67105" y="1584325"/>
            <a:ext cx="4307840" cy="22739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19505" y="1767205"/>
            <a:ext cx="4437380" cy="22745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53490" y="1940560"/>
            <a:ext cx="4495800" cy="2268855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6325235" y="1095375"/>
            <a:ext cx="2386330" cy="656590"/>
            <a:chOff x="7271936" y="2581651"/>
            <a:chExt cx="2417078" cy="656590"/>
          </a:xfrm>
        </p:grpSpPr>
        <p:sp>
          <p:nvSpPr>
            <p:cNvPr id="18" name="TextBox 49"/>
            <p:cNvSpPr txBox="1"/>
            <p:nvPr>
              <p:custDataLst>
                <p:tags r:id="rId12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选择支付方式</a:t>
              </a:r>
            </a:p>
          </p:txBody>
        </p:sp>
        <p:sp>
          <p:nvSpPr>
            <p:cNvPr id="19" name="Subtitle 2"/>
            <p:cNvSpPr txBox="1"/>
            <p:nvPr>
              <p:custDataLst>
                <p:tags r:id="rId13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支持微信、支付宝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1" name="椭圆 20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23" name="组合 22"/>
          <p:cNvGrpSpPr/>
          <p:nvPr>
            <p:custDataLst>
              <p:tags r:id="rId3"/>
            </p:custDataLst>
          </p:nvPr>
        </p:nvGrpSpPr>
        <p:grpSpPr>
          <a:xfrm>
            <a:off x="6317615" y="1908810"/>
            <a:ext cx="2386330" cy="656590"/>
            <a:chOff x="7271936" y="2581651"/>
            <a:chExt cx="2417078" cy="656590"/>
          </a:xfrm>
        </p:grpSpPr>
        <p:sp>
          <p:nvSpPr>
            <p:cNvPr id="24" name="TextBox 49"/>
            <p:cNvSpPr txBox="1"/>
            <p:nvPr>
              <p:custDataLst>
                <p:tags r:id="rId10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扫码支付</a:t>
              </a:r>
            </a:p>
          </p:txBody>
        </p:sp>
        <p:sp>
          <p:nvSpPr>
            <p:cNvPr id="25" name="Subtitle 2"/>
            <p:cNvSpPr txBox="1"/>
            <p:nvPr>
              <p:custDataLst>
                <p:tags r:id="rId11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系统自动计费，扫码支付</a:t>
              </a: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7" name="椭圆 26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6325235" y="2809875"/>
            <a:ext cx="2386330" cy="656590"/>
            <a:chOff x="7271936" y="2581651"/>
            <a:chExt cx="2417078" cy="656590"/>
          </a:xfrm>
        </p:grpSpPr>
        <p:sp>
          <p:nvSpPr>
            <p:cNvPr id="30" name="TextBox 49"/>
            <p:cNvSpPr txBox="1"/>
            <p:nvPr>
              <p:custDataLst>
                <p:tags r:id="rId8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自动打印盖章</a:t>
              </a:r>
            </a:p>
          </p:txBody>
        </p:sp>
        <p:sp>
          <p:nvSpPr>
            <p:cNvPr id="31" name="Subtitle 2"/>
            <p:cNvSpPr txBox="1"/>
            <p:nvPr>
              <p:custDataLst>
                <p:tags r:id="rId9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支付完成后，自动打印并盖章</a:t>
              </a: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33" name="椭圆 32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35" name="组合 34"/>
          <p:cNvGrpSpPr/>
          <p:nvPr>
            <p:custDataLst>
              <p:tags r:id="rId5"/>
            </p:custDataLst>
          </p:nvPr>
        </p:nvGrpSpPr>
        <p:grpSpPr>
          <a:xfrm>
            <a:off x="6317615" y="3623310"/>
            <a:ext cx="2386330" cy="656590"/>
            <a:chOff x="7271936" y="2581651"/>
            <a:chExt cx="2417078" cy="656590"/>
          </a:xfrm>
        </p:grpSpPr>
        <p:sp>
          <p:nvSpPr>
            <p:cNvPr id="36" name="TextBox 49"/>
            <p:cNvSpPr txBox="1"/>
            <p:nvPr>
              <p:custDataLst>
                <p:tags r:id="rId6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补打机制</a:t>
              </a:r>
            </a:p>
          </p:txBody>
        </p:sp>
        <p:sp>
          <p:nvSpPr>
            <p:cNvPr id="37" name="Subtitle 2"/>
            <p:cNvSpPr txBox="1"/>
            <p:nvPr>
              <p:custDataLst>
                <p:tags r:id="rId7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特殊情况打印失败，提供补打</a:t>
              </a: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39" name="椭圆 38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sp>
        <p:nvSpPr>
          <p:cNvPr id="41" name="圆角矩形 40"/>
          <p:cNvSpPr/>
          <p:nvPr/>
        </p:nvSpPr>
        <p:spPr bwMode="auto">
          <a:xfrm>
            <a:off x="7002780" y="21336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>
            <p:custDataLst>
              <p:tags r:id="rId1"/>
            </p:custDataLst>
          </p:nvPr>
        </p:nvGrpSpPr>
        <p:grpSpPr>
          <a:xfrm>
            <a:off x="215900" y="683895"/>
            <a:ext cx="8655685" cy="4284980"/>
            <a:chOff x="774854" y="1312656"/>
            <a:chExt cx="10776366" cy="4954362"/>
          </a:xfrm>
        </p:grpSpPr>
        <p:sp>
          <p:nvSpPr>
            <p:cNvPr id="126" name="矩形: 圆角 125"/>
            <p:cNvSpPr/>
            <p:nvPr>
              <p:custDataLst>
                <p:tags r:id="rId8"/>
              </p:custDataLst>
            </p:nvPr>
          </p:nvSpPr>
          <p:spPr>
            <a:xfrm>
              <a:off x="774854" y="1312656"/>
              <a:ext cx="10776366" cy="4948030"/>
            </a:xfrm>
            <a:prstGeom prst="roundRect">
              <a:avLst>
                <a:gd name="adj" fmla="val 158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762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身份证获取患者信息住院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(1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本人打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2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代打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:s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代打印人身份证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)(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采集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,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打印</a:t>
              </a:r>
              <a:endParaRPr lang="en-US" altLang="zh-CN" sz="1200" b="1" dirty="0" smtClean="0">
                <a:latin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人照片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)</a:t>
              </a:r>
              <a:r>
                <a:rPr lang="zh-CN" altLang="zh-CN" sz="1200" b="1" dirty="0" smtClean="0">
                  <a:sym typeface="+mn-ea"/>
                </a:rPr>
                <a:t>照片</a:t>
              </a:r>
              <a:r>
                <a:rPr lang="zh-CN" altLang="zh-CN" sz="1200" b="1" dirty="0">
                  <a:sym typeface="+mn-ea"/>
                </a:rPr>
                <a:t>人脸识别：与采集的身份证照片进行比对，用于比对是身份证</a:t>
              </a:r>
              <a:r>
                <a:rPr lang="zh-CN" altLang="zh-CN" sz="1200" b="1" dirty="0" smtClean="0">
                  <a:sym typeface="+mn-ea"/>
                </a:rPr>
                <a:t>本人</a:t>
              </a:r>
              <a:r>
                <a:rPr lang="zh-CN" altLang="en-US" sz="1200" b="1" dirty="0" smtClean="0">
                  <a:sym typeface="+mn-ea"/>
                </a:rPr>
                <a:t>，若识别失败请到窗口打印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31" name="任意多边形: 形状 130"/>
            <p:cNvSpPr/>
            <p:nvPr>
              <p:custDataLst>
                <p:tags r:id="rId9"/>
              </p:custDataLst>
            </p:nvPr>
          </p:nvSpPr>
          <p:spPr>
            <a:xfrm flipV="1">
              <a:off x="774854" y="6152235"/>
              <a:ext cx="10776366" cy="114783"/>
            </a:xfrm>
            <a:custGeom>
              <a:avLst/>
              <a:gdLst>
                <a:gd name="connsiteX0" fmla="*/ 78525 w 10776366"/>
                <a:gd name="connsiteY0" fmla="*/ 0 h 114783"/>
                <a:gd name="connsiteX1" fmla="*/ 10697841 w 10776366"/>
                <a:gd name="connsiteY1" fmla="*/ 0 h 114783"/>
                <a:gd name="connsiteX2" fmla="*/ 10776366 w 10776366"/>
                <a:gd name="connsiteY2" fmla="*/ 78525 h 114783"/>
                <a:gd name="connsiteX3" fmla="*/ 10776366 w 10776366"/>
                <a:gd name="connsiteY3" fmla="*/ 114783 h 114783"/>
                <a:gd name="connsiteX4" fmla="*/ 0 w 10776366"/>
                <a:gd name="connsiteY4" fmla="*/ 114783 h 114783"/>
                <a:gd name="connsiteX5" fmla="*/ 0 w 10776366"/>
                <a:gd name="connsiteY5" fmla="*/ 78525 h 114783"/>
                <a:gd name="connsiteX6" fmla="*/ 78525 w 10776366"/>
                <a:gd name="connsiteY6" fmla="*/ 0 h 11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6366" h="114783">
                  <a:moveTo>
                    <a:pt x="78525" y="0"/>
                  </a:moveTo>
                  <a:lnTo>
                    <a:pt x="10697841" y="0"/>
                  </a:lnTo>
                  <a:cubicBezTo>
                    <a:pt x="10741209" y="0"/>
                    <a:pt x="10776366" y="35157"/>
                    <a:pt x="10776366" y="78525"/>
                  </a:cubicBezTo>
                  <a:lnTo>
                    <a:pt x="10776366" y="114783"/>
                  </a:lnTo>
                  <a:lnTo>
                    <a:pt x="0" y="114783"/>
                  </a:lnTo>
                  <a:lnTo>
                    <a:pt x="0" y="78525"/>
                  </a:lnTo>
                  <a:cubicBezTo>
                    <a:pt x="0" y="35157"/>
                    <a:pt x="35157" y="0"/>
                    <a:pt x="7852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90500" dist="76200" dir="2700000" algn="tl" rotWithShape="0">
                <a:srgbClr val="2F53C7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idx="11"/>
          </p:nvPr>
        </p:nvSpPr>
        <p:spPr>
          <a:xfrm>
            <a:off x="635513" y="98346"/>
            <a:ext cx="5757237" cy="404107"/>
          </a:xfrm>
        </p:spPr>
        <p:txBody>
          <a:bodyPr/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系统功能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035" y="835025"/>
            <a:ext cx="2865755" cy="395795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97855" y="2692400"/>
            <a:ext cx="2733040" cy="1930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3620770" y="1156970"/>
            <a:ext cx="2386330" cy="656590"/>
            <a:chOff x="7271936" y="2581651"/>
            <a:chExt cx="2417078" cy="656590"/>
          </a:xfrm>
        </p:grpSpPr>
        <p:sp>
          <p:nvSpPr>
            <p:cNvPr id="18" name="TextBox 49"/>
            <p:cNvSpPr txBox="1"/>
            <p:nvPr>
              <p:custDataLst>
                <p:tags r:id="rId6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打印盖章</a:t>
              </a:r>
            </a:p>
          </p:txBody>
        </p:sp>
        <p:sp>
          <p:nvSpPr>
            <p:cNvPr id="19" name="Subtitle 2"/>
            <p:cNvSpPr txBox="1"/>
            <p:nvPr>
              <p:custDataLst>
                <p:tags r:id="rId7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支持对打印内容自动盖红色鲜章。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1" name="椭圆 20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3590290" y="2123440"/>
            <a:ext cx="2386330" cy="656590"/>
            <a:chOff x="7271936" y="2581651"/>
            <a:chExt cx="2417078" cy="656590"/>
          </a:xfrm>
        </p:grpSpPr>
        <p:sp>
          <p:nvSpPr>
            <p:cNvPr id="7" name="TextBox 49"/>
            <p:cNvSpPr txBox="1"/>
            <p:nvPr>
              <p:custDataLst>
                <p:tags r:id="rId4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打印收费凭据</a:t>
              </a:r>
            </a:p>
          </p:txBody>
        </p:sp>
        <p:sp>
          <p:nvSpPr>
            <p:cNvPr id="8" name="Subtitle 2"/>
            <p:cNvSpPr txBox="1"/>
            <p:nvPr>
              <p:custDataLst>
                <p:tags r:id="rId5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支持打印收费凭据</a:t>
              </a:r>
              <a:endParaRPr lang="zh-CN" alt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10" name="椭圆 9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sp>
        <p:nvSpPr>
          <p:cNvPr id="23" name="圆角矩形 22"/>
          <p:cNvSpPr/>
          <p:nvPr/>
        </p:nvSpPr>
        <p:spPr bwMode="auto">
          <a:xfrm>
            <a:off x="7063740" y="17526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>
            <p:custDataLst>
              <p:tags r:id="rId1"/>
            </p:custDataLst>
          </p:nvPr>
        </p:nvGrpSpPr>
        <p:grpSpPr>
          <a:xfrm>
            <a:off x="215900" y="942975"/>
            <a:ext cx="8655685" cy="4025900"/>
            <a:chOff x="774854" y="1312656"/>
            <a:chExt cx="10776366" cy="4954362"/>
          </a:xfrm>
        </p:grpSpPr>
        <p:sp>
          <p:nvSpPr>
            <p:cNvPr id="126" name="矩形: 圆角 125"/>
            <p:cNvSpPr/>
            <p:nvPr>
              <p:custDataLst>
                <p:tags r:id="rId11"/>
              </p:custDataLst>
            </p:nvPr>
          </p:nvSpPr>
          <p:spPr>
            <a:xfrm>
              <a:off x="774854" y="1312656"/>
              <a:ext cx="10776366" cy="4948030"/>
            </a:xfrm>
            <a:prstGeom prst="roundRect">
              <a:avLst>
                <a:gd name="adj" fmla="val 158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762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身份证获取患者信息住院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(1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本人打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 2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: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代打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:s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读取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代打印人身份证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)(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采集</a:t>
              </a:r>
              <a:r>
                <a:rPr lang="zh-CN" altLang="zh-CN" sz="1200" b="1" dirty="0">
                  <a:latin typeface="宋体" panose="02010600030101010101" pitchFamily="2" charset="-122"/>
                  <a:sym typeface="+mn-ea"/>
                </a:rPr>
                <a:t>身份证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信息</a:t>
              </a:r>
              <a:r>
                <a:rPr lang="en-US" altLang="zh-CN" sz="1200" b="1" dirty="0" smtClean="0">
                  <a:latin typeface="宋体" panose="02010600030101010101" pitchFamily="2" charset="-122"/>
                  <a:sym typeface="+mn-ea"/>
                </a:rPr>
                <a:t>,</a:t>
              </a: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打印</a:t>
              </a:r>
              <a:endParaRPr lang="en-US" altLang="zh-CN" sz="1200" b="1" dirty="0" smtClean="0">
                <a:latin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b="1" dirty="0" smtClean="0">
                  <a:latin typeface="宋体" panose="02010600030101010101" pitchFamily="2" charset="-122"/>
                  <a:sym typeface="+mn-ea"/>
                </a:rPr>
                <a:t>人照片</a:t>
              </a:r>
              <a:r>
                <a:rPr lang="en-US" altLang="zh-CN" sz="1200" b="1" dirty="0">
                  <a:latin typeface="宋体" panose="02010600030101010101" pitchFamily="2" charset="-122"/>
                  <a:sym typeface="+mn-ea"/>
                </a:rPr>
                <a:t>)</a:t>
              </a:r>
              <a:r>
                <a:rPr lang="zh-CN" altLang="zh-CN" sz="1200" b="1" dirty="0" smtClean="0">
                  <a:sym typeface="+mn-ea"/>
                </a:rPr>
                <a:t>照片</a:t>
              </a:r>
              <a:r>
                <a:rPr lang="zh-CN" altLang="zh-CN" sz="1200" b="1" dirty="0">
                  <a:sym typeface="+mn-ea"/>
                </a:rPr>
                <a:t>人脸识别：与采集的身份证照片进行比对，用于比对是身份证</a:t>
              </a:r>
              <a:r>
                <a:rPr lang="zh-CN" altLang="zh-CN" sz="1200" b="1" dirty="0" smtClean="0">
                  <a:sym typeface="+mn-ea"/>
                </a:rPr>
                <a:t>本人</a:t>
              </a:r>
              <a:r>
                <a:rPr lang="zh-CN" altLang="en-US" sz="1200" b="1" dirty="0" smtClean="0">
                  <a:sym typeface="+mn-ea"/>
                </a:rPr>
                <a:t>，若识别失败请到窗口打印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31" name="任意多边形: 形状 130"/>
            <p:cNvSpPr/>
            <p:nvPr>
              <p:custDataLst>
                <p:tags r:id="rId12"/>
              </p:custDataLst>
            </p:nvPr>
          </p:nvSpPr>
          <p:spPr>
            <a:xfrm flipV="1">
              <a:off x="774854" y="6152235"/>
              <a:ext cx="10776366" cy="114783"/>
            </a:xfrm>
            <a:custGeom>
              <a:avLst/>
              <a:gdLst>
                <a:gd name="connsiteX0" fmla="*/ 78525 w 10776366"/>
                <a:gd name="connsiteY0" fmla="*/ 0 h 114783"/>
                <a:gd name="connsiteX1" fmla="*/ 10697841 w 10776366"/>
                <a:gd name="connsiteY1" fmla="*/ 0 h 114783"/>
                <a:gd name="connsiteX2" fmla="*/ 10776366 w 10776366"/>
                <a:gd name="connsiteY2" fmla="*/ 78525 h 114783"/>
                <a:gd name="connsiteX3" fmla="*/ 10776366 w 10776366"/>
                <a:gd name="connsiteY3" fmla="*/ 114783 h 114783"/>
                <a:gd name="connsiteX4" fmla="*/ 0 w 10776366"/>
                <a:gd name="connsiteY4" fmla="*/ 114783 h 114783"/>
                <a:gd name="connsiteX5" fmla="*/ 0 w 10776366"/>
                <a:gd name="connsiteY5" fmla="*/ 78525 h 114783"/>
                <a:gd name="connsiteX6" fmla="*/ 78525 w 10776366"/>
                <a:gd name="connsiteY6" fmla="*/ 0 h 11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6366" h="114783">
                  <a:moveTo>
                    <a:pt x="78525" y="0"/>
                  </a:moveTo>
                  <a:lnTo>
                    <a:pt x="10697841" y="0"/>
                  </a:lnTo>
                  <a:cubicBezTo>
                    <a:pt x="10741209" y="0"/>
                    <a:pt x="10776366" y="35157"/>
                    <a:pt x="10776366" y="78525"/>
                  </a:cubicBezTo>
                  <a:lnTo>
                    <a:pt x="10776366" y="114783"/>
                  </a:lnTo>
                  <a:lnTo>
                    <a:pt x="0" y="114783"/>
                  </a:lnTo>
                  <a:lnTo>
                    <a:pt x="0" y="78525"/>
                  </a:lnTo>
                  <a:cubicBezTo>
                    <a:pt x="0" y="35157"/>
                    <a:pt x="35157" y="0"/>
                    <a:pt x="7852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90500" dist="76200" dir="2700000" algn="tl" rotWithShape="0">
                <a:srgbClr val="2F53C7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idx="11"/>
          </p:nvPr>
        </p:nvSpPr>
        <p:spPr>
          <a:xfrm>
            <a:off x="635513" y="121206"/>
            <a:ext cx="5757237" cy="404107"/>
          </a:xfrm>
        </p:spPr>
        <p:txBody>
          <a:bodyPr/>
          <a:lstStyle/>
          <a:p>
            <a:pPr algn="l" defTabSz="536575">
              <a:lnSpc>
                <a:spcPct val="114000"/>
              </a:lnSpc>
              <a:defRPr/>
            </a:pPr>
            <a:r>
              <a:rPr lang="zh-CN" altLang="en-US" sz="2800" kern="1000" dirty="0" smtClean="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系统功能</a:t>
            </a:r>
            <a:endParaRPr lang="zh-CN" altLang="en-US" sz="2800" dirty="0" smtClean="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6219190" y="1434465"/>
            <a:ext cx="2386330" cy="656590"/>
            <a:chOff x="7271936" y="2581651"/>
            <a:chExt cx="2417078" cy="656590"/>
          </a:xfrm>
        </p:grpSpPr>
        <p:sp>
          <p:nvSpPr>
            <p:cNvPr id="18" name="TextBox 49"/>
            <p:cNvSpPr txBox="1"/>
            <p:nvPr>
              <p:custDataLst>
                <p:tags r:id="rId9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复印记录查询</a:t>
              </a:r>
            </a:p>
          </p:txBody>
        </p:sp>
        <p:sp>
          <p:nvSpPr>
            <p:cNvPr id="19" name="Subtitle 2"/>
            <p:cNvSpPr txBox="1"/>
            <p:nvPr>
              <p:custDataLst>
                <p:tags r:id="rId10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支持对打印记录进行查询、统计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21" name="椭圆 20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6188710" y="2400935"/>
            <a:ext cx="2386330" cy="656590"/>
            <a:chOff x="7271936" y="2581651"/>
            <a:chExt cx="2417078" cy="656590"/>
          </a:xfrm>
        </p:grpSpPr>
        <p:sp>
          <p:nvSpPr>
            <p:cNvPr id="7" name="TextBox 49"/>
            <p:cNvSpPr txBox="1"/>
            <p:nvPr>
              <p:custDataLst>
                <p:tags r:id="rId7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后台管理</a:t>
              </a:r>
            </a:p>
          </p:txBody>
        </p:sp>
        <p:sp>
          <p:nvSpPr>
            <p:cNvPr id="8" name="Subtitle 2"/>
            <p:cNvSpPr txBox="1"/>
            <p:nvPr>
              <p:custDataLst>
                <p:tags r:id="rId8"/>
              </p:custDataLst>
            </p:nvPr>
          </p:nvSpPr>
          <p:spPr>
            <a:xfrm>
              <a:off x="7519004" y="2862321"/>
              <a:ext cx="2170010" cy="375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代理人资料审核、登记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10" name="椭圆 9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6188710" y="3218180"/>
            <a:ext cx="2386330" cy="1006475"/>
            <a:chOff x="7271936" y="2581651"/>
            <a:chExt cx="2417078" cy="1006475"/>
          </a:xfrm>
        </p:grpSpPr>
        <p:sp>
          <p:nvSpPr>
            <p:cNvPr id="12" name="TextBox 49"/>
            <p:cNvSpPr txBox="1"/>
            <p:nvPr>
              <p:custDataLst>
                <p:tags r:id="rId5"/>
              </p:custDataLst>
            </p:nvPr>
          </p:nvSpPr>
          <p:spPr>
            <a:xfrm>
              <a:off x="7519004" y="2581651"/>
              <a:ext cx="1887766" cy="32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chemeClr val="accent1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配置管理</a:t>
              </a:r>
            </a:p>
          </p:txBody>
        </p:sp>
        <p:sp>
          <p:nvSpPr>
            <p:cNvPr id="13" name="Subtitle 2"/>
            <p:cNvSpPr txBox="1"/>
            <p:nvPr>
              <p:custDataLst>
                <p:tags r:id="rId6"/>
              </p:custDataLst>
            </p:nvPr>
          </p:nvSpPr>
          <p:spPr>
            <a:xfrm>
              <a:off x="7518918" y="2862321"/>
              <a:ext cx="2170096" cy="7258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zh-CN" alt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权限配置、病案目录配置、打印套餐配置、可复印的病案状态配置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7271936" y="2665426"/>
              <a:ext cx="163914" cy="163914"/>
              <a:chOff x="904998" y="1428709"/>
              <a:chExt cx="1401743" cy="1401743"/>
            </a:xfrm>
          </p:grpSpPr>
          <p:sp>
            <p:nvSpPr>
              <p:cNvPr id="15" name="椭圆 14"/>
              <p:cNvSpPr/>
              <p:nvPr/>
            </p:nvSpPr>
            <p:spPr>
              <a:xfrm rot="19741494">
                <a:off x="904998" y="1428709"/>
                <a:ext cx="1401743" cy="1401743"/>
              </a:xfrm>
              <a:prstGeom prst="ellipse">
                <a:avLst/>
              </a:prstGeom>
              <a:gradFill flip="none" rotWithShape="1">
                <a:gsLst>
                  <a:gs pos="41000">
                    <a:srgbClr val="BECEEC">
                      <a:alpha val="22000"/>
                    </a:srgbClr>
                  </a:gs>
                  <a:gs pos="100000">
                    <a:srgbClr val="BECEEC">
                      <a:alpha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/>
                  <a:ea typeface="思源黑体 CN Regular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074878" y="1598587"/>
                <a:ext cx="1061985" cy="1061988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79400" dist="342900" dir="5400000" sx="88000" sy="88000" algn="t" rotWithShape="0">
                  <a:srgbClr val="0045D0">
                    <a:alpha val="4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endParaRPr>
              </a:p>
            </p:txBody>
          </p: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0695" y="1199515"/>
            <a:ext cx="4919980" cy="26758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7375" y="1355090"/>
            <a:ext cx="4919980" cy="26911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03580" y="1537970"/>
            <a:ext cx="4937760" cy="26079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72160" y="1666240"/>
            <a:ext cx="4919980" cy="2676525"/>
          </a:xfrm>
          <a:prstGeom prst="rect">
            <a:avLst/>
          </a:prstGeom>
        </p:spPr>
      </p:pic>
      <p:sp>
        <p:nvSpPr>
          <p:cNvPr id="28" name="圆角矩形 27"/>
          <p:cNvSpPr/>
          <p:nvPr/>
        </p:nvSpPr>
        <p:spPr bwMode="auto">
          <a:xfrm>
            <a:off x="7056120" y="198120"/>
            <a:ext cx="1958340" cy="3962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病</a:t>
            </a:r>
            <a:r>
              <a:rPr lang="zh-CN" altLang="en-US" b="1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案自助打印机</a:t>
            </a:r>
            <a:endParaRPr kumimoji="0" lang="zh-CN" alt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WY4NWM4MjFjODExYzMxYzhjZDM4YzA0ZWRmN2YxZmIifQ=="/>
  <p:tag name="RESOURCE_RECORD_KEY" val="{&quot;13&quot;:[436497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3824;#393693;"/>
  <p:tag name="RESOURCE_RECORD_KEY" val="{&quot;13&quot;:[4364974]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3824;#393693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3824;#393693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3824;#393693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4.65,&quot;left&quot;:336.54338582677167,&quot;top&quot;:80.43070866141731,&quot;width&quot;:337.406614173228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67826771653546,&quot;left&quot;:28.85,&quot;top&quot;:66.15,&quot;width&quot;:766.9782677165355}"/>
</p:tagLst>
</file>

<file path=ppt/theme/theme1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yMTM0OGNlNy04MDMxLTQ5YTAtOWE2ZC1hMWUxYjlkN2Q0NGMiCn0K"/>
    </extobj>
  </extobjs>
</s:customData>
</file>

<file path=customXml/item2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yMTM0OGNlNy04MDMxLTQ5YTAtOWE2ZC1hMWUxYjlkN2Q0NGMiCn0K"/>
    </extobj>
  </extobjs>
</s:customData>
</file>

<file path=customXml/item3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yMTM0OGNlNy04MDMxLTQ5YTAtOWE2ZC1hMWUxYjlkN2Q0NGMiCn0K"/>
    </extobj>
  </extobjs>
</s:customData>
</file>

<file path=customXml/item4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yMTM0OGNlNy04MDMxLTQ5YTAtOWE2ZC1hMWUxYjlkN2Q0NGMiCn0K"/>
    </extobj>
  </extobjs>
</s:customData>
</file>

<file path=customXml/item5.xml><?xml version="1.0" encoding="utf-8"?>
<s:customData xmlns="http://www.wps.cn/officeDocument/2013/wpsCustomData" xmlns:s="http://www.wps.cn/officeDocument/2013/wpsCustomData">
  <extobjs>
    <extobj name="F35B0BEE-F18A-47BB-8FCB-E00DA2F2635D-2">
      <extobjdata type="F35B0BEE-F18A-47BB-8FCB-E00DA2F2635D" data="ewoJIkRlc2lnbklkIiA6ICIyMTM0OGNlNy04MDMxLTQ5YTAtOWE2ZC1hMWUxYjlkN2Q0NGMiCn0K"/>
    </extobj>
  </extobjs>
</s:customData>
</file>

<file path=customXml/item6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yMTM0OGNlNy04MDMxLTQ5YTAtOWE2ZC1hMWUxYjlkN2Q0NGMiCn0K"/>
    </extobj>
  </extobjs>
</s:customData>
</file>

<file path=customXml/item7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yMTM0OGNlNy04MDMxLTQ5YTAtOWE2ZC1hMWUxYjlkN2Q0NGMiCn0K"/>
    </extobj>
  </extobjs>
</s:customData>
</file>

<file path=customXml/itemProps1.xml><?xml version="1.0" encoding="utf-8"?>
<ds:datastoreItem xmlns:ds="http://schemas.openxmlformats.org/officeDocument/2006/customXml" ds:itemID="{4433C180-0706-4C48-B3E7-22D364F76372}">
  <ds:schemaRefs/>
</ds:datastoreItem>
</file>

<file path=customXml/itemProps2.xml><?xml version="1.0" encoding="utf-8"?>
<ds:datastoreItem xmlns:ds="http://schemas.openxmlformats.org/officeDocument/2006/customXml" ds:itemID="{2963F13F-0D30-4248-A9EE-819A9776AFD1}">
  <ds:schemaRefs/>
</ds:datastoreItem>
</file>

<file path=customXml/itemProps3.xml><?xml version="1.0" encoding="utf-8"?>
<ds:datastoreItem xmlns:ds="http://schemas.openxmlformats.org/officeDocument/2006/customXml" ds:itemID="{EACD59B2-7383-4D50-BD56-7308896A092C}">
  <ds:schemaRefs/>
</ds:datastoreItem>
</file>

<file path=customXml/itemProps4.xml><?xml version="1.0" encoding="utf-8"?>
<ds:datastoreItem xmlns:ds="http://schemas.openxmlformats.org/officeDocument/2006/customXml" ds:itemID="{163FBE6D-F51B-4320-AFC7-A7FD92809011}">
  <ds:schemaRefs/>
</ds:datastoreItem>
</file>

<file path=customXml/itemProps5.xml><?xml version="1.0" encoding="utf-8"?>
<ds:datastoreItem xmlns:ds="http://schemas.openxmlformats.org/officeDocument/2006/customXml" ds:itemID="{ED5B9FCF-BF34-4159-90FB-2C7E9D4CE437}">
  <ds:schemaRefs>
    <ds:schemaRef ds:uri="http://www.wps.cn/officeDocument/2013/wpsCustomData"/>
  </ds:schemaRefs>
</ds:datastoreItem>
</file>

<file path=customXml/itemProps6.xml><?xml version="1.0" encoding="utf-8"?>
<ds:datastoreItem xmlns:ds="http://schemas.openxmlformats.org/officeDocument/2006/customXml" ds:itemID="{60CF914E-979E-4CFC-9F4A-8D1BF5F69208}">
  <ds:schemaRefs/>
</ds:datastoreItem>
</file>

<file path=customXml/itemProps7.xml><?xml version="1.0" encoding="utf-8"?>
<ds:datastoreItem xmlns:ds="http://schemas.openxmlformats.org/officeDocument/2006/customXml" ds:itemID="{AF000207-2395-4080-B572-413FC83ED8F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1142</Words>
  <Application>Microsoft Office PowerPoint</Application>
  <PresentationFormat>全屏显示(16:9)</PresentationFormat>
  <Paragraphs>113</Paragraphs>
  <Slides>10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3_Office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Administrator</cp:lastModifiedBy>
  <cp:revision>754</cp:revision>
  <dcterms:created xsi:type="dcterms:W3CDTF">2015-08-31T08:36:00Z</dcterms:created>
  <dcterms:modified xsi:type="dcterms:W3CDTF">2026-01-13T13:28:24Z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82E2C1FD2E7A41E1994E830A69E8A1E3_12</vt:lpwstr>
  </property>
</Properties>
</file>